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28/10/1443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Retroviridae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comparative aspects of retrovirus diseases in animals and humans in such studies continue to be utilized for the advance of veterinary as well as medical science.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name </a:t>
            </a:r>
            <a:r>
              <a:rPr lang="en-US" i="1" dirty="0" smtClean="0"/>
              <a:t>retro </a:t>
            </a:r>
            <a:r>
              <a:rPr lang="en-US" dirty="0" smtClean="0"/>
              <a:t>(reverse, back- ward) derives from the reverse transcriptase (RNA- dependent DNA polymerase) that is found within the </a:t>
            </a:r>
            <a:r>
              <a:rPr lang="en-US" dirty="0" err="1" smtClean="0"/>
              <a:t>virions</a:t>
            </a:r>
            <a:r>
              <a:rPr lang="en-US" dirty="0" smtClean="0"/>
              <a:t> of all members of the family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Because the recognition that a number of human diseases, including </a:t>
            </a:r>
            <a:r>
              <a:rPr lang="en-US" dirty="0" err="1" smtClean="0"/>
              <a:t>leukemias</a:t>
            </a:r>
            <a:r>
              <a:rPr lang="en-US" dirty="0" smtClean="0"/>
              <a:t> and, most notably, acquired immunodeficiency disease (AIDS), are caused by retroviruses</a:t>
            </a:r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 err="1" smtClean="0"/>
              <a:t>Virion</a:t>
            </a:r>
            <a:r>
              <a:rPr lang="en-US" b="1" dirty="0" smtClean="0"/>
              <a:t> Properties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Retrovirus </a:t>
            </a:r>
            <a:r>
              <a:rPr lang="en-US" dirty="0" err="1" smtClean="0"/>
              <a:t>virions</a:t>
            </a:r>
            <a:r>
              <a:rPr lang="en-US" dirty="0" smtClean="0"/>
              <a:t> are enveloped, 80-100 nm in </a:t>
            </a:r>
            <a:r>
              <a:rPr lang="en-US" dirty="0" err="1" smtClean="0"/>
              <a:t>diame</a:t>
            </a:r>
            <a:r>
              <a:rPr lang="en-US" dirty="0" smtClean="0"/>
              <a:t>- </a:t>
            </a:r>
            <a:br>
              <a:rPr lang="en-US" dirty="0" smtClean="0"/>
            </a:br>
            <a:r>
              <a:rPr lang="en-US" dirty="0" err="1" smtClean="0"/>
              <a:t>ter</a:t>
            </a:r>
            <a:r>
              <a:rPr lang="en-US" dirty="0" smtClean="0"/>
              <a:t>, and have a unique three-layered structure </a:t>
            </a:r>
            <a:r>
              <a:rPr lang="en-US" dirty="0" smtClean="0"/>
              <a:t>. </a:t>
            </a:r>
          </a:p>
          <a:p>
            <a:pPr algn="l" rtl="0"/>
            <a:r>
              <a:rPr lang="en-US" dirty="0" smtClean="0"/>
              <a:t>Innermost </a:t>
            </a:r>
            <a:r>
              <a:rPr lang="en-US" dirty="0" smtClean="0"/>
              <a:t>is the genome- </a:t>
            </a:r>
            <a:r>
              <a:rPr lang="en-US" dirty="0" smtClean="0"/>
              <a:t>nucleoprotein </a:t>
            </a:r>
            <a:r>
              <a:rPr lang="en-US" dirty="0" smtClean="0"/>
              <a:t>complex, which includes about 30 </a:t>
            </a:r>
            <a:r>
              <a:rPr lang="en-US" dirty="0" smtClean="0"/>
              <a:t>molecules </a:t>
            </a:r>
            <a:r>
              <a:rPr lang="en-US" dirty="0" smtClean="0"/>
              <a:t>of reverse transcriptase, and has helical symmetry. </a:t>
            </a:r>
            <a:br>
              <a:rPr lang="en-US" dirty="0" smtClean="0"/>
            </a:br>
            <a:r>
              <a:rPr lang="en-US" dirty="0" smtClean="0"/>
              <a:t>This structure is enclosed within an </a:t>
            </a:r>
            <a:r>
              <a:rPr lang="en-US" dirty="0" err="1" smtClean="0"/>
              <a:t>icosahedral</a:t>
            </a:r>
            <a:r>
              <a:rPr lang="en-US" dirty="0" smtClean="0"/>
              <a:t> </a:t>
            </a:r>
            <a:r>
              <a:rPr lang="en-US" dirty="0" err="1" smtClean="0"/>
              <a:t>capsid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about 60 nm in diameter, which in turn is surrounded </a:t>
            </a:r>
            <a:br>
              <a:rPr lang="en-US" dirty="0" smtClean="0"/>
            </a:br>
            <a:r>
              <a:rPr lang="en-US" dirty="0" smtClean="0"/>
              <a:t>by a host cell membrane-derived envelope from which </a:t>
            </a:r>
            <a:br>
              <a:rPr lang="en-US" dirty="0" smtClean="0"/>
            </a:br>
            <a:r>
              <a:rPr lang="en-US" dirty="0" smtClean="0"/>
              <a:t>glycoprotein </a:t>
            </a:r>
            <a:r>
              <a:rPr lang="en-US" dirty="0" err="1" smtClean="0"/>
              <a:t>peplomers</a:t>
            </a:r>
            <a:r>
              <a:rPr lang="en-US" dirty="0" smtClean="0"/>
              <a:t> project.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 err="1" smtClean="0"/>
              <a:t>lentiviruses</a:t>
            </a:r>
            <a:r>
              <a:rPr lang="en-US" dirty="0" smtClean="0"/>
              <a:t> bear </a:t>
            </a:r>
            <a:r>
              <a:rPr lang="en-US" dirty="0" smtClean="0"/>
              <a:t>approximately </a:t>
            </a:r>
            <a:r>
              <a:rPr lang="en-US" dirty="0" smtClean="0"/>
              <a:t>72 knob-like </a:t>
            </a:r>
            <a:r>
              <a:rPr lang="en-US" dirty="0" err="1" smtClean="0"/>
              <a:t>peplomers</a:t>
            </a:r>
            <a:r>
              <a:rPr lang="en-US" dirty="0" smtClean="0"/>
              <a:t>, each about 10 </a:t>
            </a:r>
            <a:r>
              <a:rPr lang="en-US" dirty="0" smtClean="0"/>
              <a:t>nm </a:t>
            </a:r>
            <a:r>
              <a:rPr lang="en-US" dirty="0" smtClean="0"/>
              <a:t>long with an ovoid distal knob. </a:t>
            </a:r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The genome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The genome is diploid, consisting of an inverted </a:t>
            </a:r>
            <a:r>
              <a:rPr lang="en-US" dirty="0" err="1" smtClean="0"/>
              <a:t>dimer</a:t>
            </a:r>
            <a:r>
              <a:rPr lang="en-US" dirty="0" smtClean="0"/>
              <a:t> </a:t>
            </a:r>
            <a:r>
              <a:rPr lang="en-US" dirty="0" smtClean="0"/>
              <a:t>of two molecules of linear positive-sense, single- </a:t>
            </a:r>
            <a:r>
              <a:rPr lang="en-US" dirty="0" smtClean="0"/>
              <a:t>stranded </a:t>
            </a:r>
            <a:r>
              <a:rPr lang="en-US" dirty="0" smtClean="0"/>
              <a:t>RNA</a:t>
            </a:r>
            <a:r>
              <a:rPr lang="en-US" dirty="0" smtClean="0"/>
              <a:t>;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each monomer is 7-11 kb in size and </a:t>
            </a:r>
            <a:br>
              <a:rPr lang="en-US" dirty="0" smtClean="0"/>
            </a:br>
            <a:r>
              <a:rPr lang="en-US" dirty="0" smtClean="0"/>
              <a:t>has a 3'-polyadenylated tail and a 5'-cap; details of the </a:t>
            </a:r>
            <a:r>
              <a:rPr lang="en-US" dirty="0" smtClean="0"/>
              <a:t>organization </a:t>
            </a:r>
            <a:r>
              <a:rPr lang="en-US" dirty="0" smtClean="0"/>
              <a:t>of the genomes of the various viruses vary </a:t>
            </a:r>
            <a:br>
              <a:rPr lang="en-US" dirty="0" smtClean="0"/>
            </a:br>
            <a:r>
              <a:rPr lang="en-US" dirty="0" smtClean="0"/>
              <a:t>widely</a:t>
            </a:r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dirty="0" smtClean="0"/>
              <a:t>The retrovirus genome is unique in several respects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1) It is the only diploid genome. </a:t>
            </a:r>
            <a:endParaRPr lang="en-US" dirty="0" smtClean="0"/>
          </a:p>
          <a:p>
            <a:pPr algn="l" rtl="0"/>
            <a:r>
              <a:rPr lang="en-US" dirty="0" smtClean="0"/>
              <a:t>(</a:t>
            </a:r>
            <a:r>
              <a:rPr lang="en-US" dirty="0" smtClean="0"/>
              <a:t>2) It is the only viral </a:t>
            </a:r>
            <a:r>
              <a:rPr lang="en-US" dirty="0" smtClean="0"/>
              <a:t>RNA </a:t>
            </a:r>
            <a:r>
              <a:rPr lang="en-US" dirty="0" smtClean="0"/>
              <a:t>that is synthesized and processed by host cell </a:t>
            </a:r>
            <a:r>
              <a:rPr lang="en-US" dirty="0" smtClean="0"/>
              <a:t>mRNA-processing </a:t>
            </a:r>
            <a:r>
              <a:rPr lang="en-US" dirty="0" smtClean="0"/>
              <a:t>machinery. </a:t>
            </a:r>
            <a:endParaRPr lang="en-US" dirty="0" smtClean="0"/>
          </a:p>
          <a:p>
            <a:pPr algn="l" rtl="0"/>
            <a:r>
              <a:rPr lang="en-US" dirty="0" smtClean="0"/>
              <a:t>(</a:t>
            </a:r>
            <a:r>
              <a:rPr lang="en-US" dirty="0" smtClean="0"/>
              <a:t>3) It is the only genome </a:t>
            </a:r>
            <a:r>
              <a:rPr lang="en-US" dirty="0" smtClean="0"/>
              <a:t>associated </a:t>
            </a:r>
            <a:r>
              <a:rPr lang="en-US" dirty="0" smtClean="0"/>
              <a:t>with a specific transfer RNA whose function </a:t>
            </a:r>
            <a:r>
              <a:rPr lang="en-US" dirty="0" smtClean="0"/>
              <a:t>is </a:t>
            </a:r>
            <a:r>
              <a:rPr lang="en-US" dirty="0" smtClean="0"/>
              <a:t>to prime replication. </a:t>
            </a:r>
            <a:endParaRPr lang="en-US" dirty="0" smtClean="0"/>
          </a:p>
          <a:p>
            <a:pPr algn="l" rtl="0"/>
            <a:r>
              <a:rPr lang="en-US" dirty="0" smtClean="0"/>
              <a:t>(</a:t>
            </a:r>
            <a:r>
              <a:rPr lang="en-US" dirty="0" smtClean="0"/>
              <a:t>4) It is the only positive-sense, </a:t>
            </a:r>
            <a:r>
              <a:rPr lang="en-US" dirty="0" smtClean="0"/>
              <a:t>single-stranded </a:t>
            </a:r>
            <a:r>
              <a:rPr lang="en-US" dirty="0" smtClean="0"/>
              <a:t>RNA genome that does not serve as </a:t>
            </a:r>
            <a:r>
              <a:rPr lang="en-US" dirty="0" smtClean="0"/>
              <a:t>mRNA </a:t>
            </a:r>
            <a:r>
              <a:rPr lang="en-US" dirty="0" smtClean="0"/>
              <a:t>soon after infection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(5) It is the only genome to </a:t>
            </a:r>
            <a:r>
              <a:rPr lang="en-US" dirty="0" smtClean="0"/>
              <a:t>encode </a:t>
            </a:r>
            <a:r>
              <a:rPr lang="en-US" dirty="0" smtClean="0"/>
              <a:t>a reverse transcriptase, which in itself is unique.</a:t>
            </a:r>
            <a:endParaRPr lang="ar-IQ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Among its many functions, the reverse transcriptase </a:t>
            </a:r>
            <a:r>
              <a:rPr lang="en-US" dirty="0" smtClean="0"/>
              <a:t>serves </a:t>
            </a:r>
            <a:r>
              <a:rPr lang="en-US" dirty="0" smtClean="0"/>
              <a:t>as an RNA-dependent DNA polymerase, a DNA-dependent DNA polymerase, an </a:t>
            </a:r>
            <a:r>
              <a:rPr lang="en-US" dirty="0" err="1" smtClean="0"/>
              <a:t>integrase</a:t>
            </a:r>
            <a:r>
              <a:rPr lang="en-US" dirty="0" smtClean="0"/>
              <a:t>, and an </a:t>
            </a:r>
            <a:r>
              <a:rPr lang="en-US" dirty="0" err="1" smtClean="0"/>
              <a:t>RNase</a:t>
            </a:r>
            <a:r>
              <a:rPr lang="en-US" dirty="0" smtClean="0"/>
              <a:t>, with each distinctive function being carried out </a:t>
            </a:r>
            <a:br>
              <a:rPr lang="en-US" dirty="0" smtClean="0"/>
            </a:br>
            <a:r>
              <a:rPr lang="en-US" dirty="0" smtClean="0"/>
              <a:t>by a different part of the protein molecule </a:t>
            </a:r>
            <a:endParaRPr lang="ar-IQ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 smtClean="0"/>
              <a:t>Classification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 smtClean="0"/>
              <a:t>The family </a:t>
            </a:r>
            <a:r>
              <a:rPr lang="en-US" i="1" dirty="0" err="1" smtClean="0"/>
              <a:t>Retroviridae</a:t>
            </a:r>
            <a:r>
              <a:rPr lang="en-US" i="1" dirty="0" smtClean="0"/>
              <a:t> </a:t>
            </a:r>
            <a:r>
              <a:rPr lang="en-US" dirty="0" smtClean="0"/>
              <a:t>is subdivided into seven genera: </a:t>
            </a:r>
            <a:br>
              <a:rPr lang="en-US" dirty="0" smtClean="0"/>
            </a:br>
            <a:r>
              <a:rPr lang="en-US" dirty="0" smtClean="0"/>
              <a:t>the genus </a:t>
            </a:r>
            <a:r>
              <a:rPr lang="en-US" i="1" dirty="0" err="1" smtClean="0"/>
              <a:t>Alpharetrovirus</a:t>
            </a:r>
            <a:r>
              <a:rPr lang="en-US" i="1" dirty="0" smtClean="0"/>
              <a:t>, </a:t>
            </a:r>
            <a:r>
              <a:rPr lang="en-US" dirty="0" smtClean="0"/>
              <a:t>comprising the avian type </a:t>
            </a:r>
            <a:br>
              <a:rPr lang="en-US" dirty="0" smtClean="0"/>
            </a:br>
            <a:r>
              <a:rPr lang="en-US" dirty="0" smtClean="0"/>
              <a:t>C retroviruses, such as avian </a:t>
            </a:r>
            <a:r>
              <a:rPr lang="en-US" dirty="0" err="1" smtClean="0"/>
              <a:t>leukosis</a:t>
            </a:r>
            <a:r>
              <a:rPr lang="en-US" dirty="0" smtClean="0"/>
              <a:t> virus</a:t>
            </a:r>
            <a:r>
              <a:rPr lang="en-US" dirty="0" smtClean="0"/>
              <a:t>;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the genus </a:t>
            </a:r>
            <a:r>
              <a:rPr lang="en-US" i="1" dirty="0" err="1" smtClean="0"/>
              <a:t>Betaretrovirus</a:t>
            </a:r>
            <a:r>
              <a:rPr lang="en-US" i="1" dirty="0" smtClean="0"/>
              <a:t>, </a:t>
            </a:r>
            <a:r>
              <a:rPr lang="en-US" dirty="0" smtClean="0"/>
              <a:t>comprising the mammalian type B and </a:t>
            </a:r>
            <a:br>
              <a:rPr lang="en-US" dirty="0" smtClean="0"/>
            </a:br>
            <a:r>
              <a:rPr lang="en-US" dirty="0" smtClean="0"/>
              <a:t>type D retroviruses, such as mouse mammary tumor </a:t>
            </a:r>
            <a:br>
              <a:rPr lang="en-US" dirty="0" smtClean="0"/>
            </a:br>
            <a:r>
              <a:rPr lang="en-US" dirty="0" smtClean="0"/>
              <a:t>virus and Mason-Pfizer monkey virus</a:t>
            </a:r>
            <a:r>
              <a:rPr lang="en-US" dirty="0" smtClean="0"/>
              <a:t>;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the genus </a:t>
            </a:r>
            <a:r>
              <a:rPr lang="en-US" i="1" dirty="0" err="1" smtClean="0"/>
              <a:t>Gammaretrovirus</a:t>
            </a:r>
            <a:r>
              <a:rPr lang="en-US" i="1" dirty="0" smtClean="0"/>
              <a:t>, </a:t>
            </a:r>
            <a:r>
              <a:rPr lang="en-US" dirty="0" smtClean="0"/>
              <a:t>comprising the mammalian and reptilian </a:t>
            </a:r>
            <a:br>
              <a:rPr lang="en-US" dirty="0" smtClean="0"/>
            </a:br>
            <a:r>
              <a:rPr lang="en-US" dirty="0" smtClean="0"/>
              <a:t>type C retroviruses, such as </a:t>
            </a:r>
            <a:r>
              <a:rPr lang="en-US" dirty="0" err="1" smtClean="0"/>
              <a:t>murine</a:t>
            </a:r>
            <a:r>
              <a:rPr lang="en-US" dirty="0" smtClean="0"/>
              <a:t> leukemia virus</a:t>
            </a:r>
            <a:r>
              <a:rPr lang="en-US" dirty="0" smtClean="0"/>
              <a:t>;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the </a:t>
            </a:r>
            <a:r>
              <a:rPr lang="en-US" dirty="0" smtClean="0"/>
              <a:t>genus </a:t>
            </a:r>
            <a:r>
              <a:rPr lang="en-US" i="1" dirty="0" err="1" smtClean="0"/>
              <a:t>Deltaretrovirus</a:t>
            </a:r>
            <a:r>
              <a:rPr lang="en-US" i="1" dirty="0" smtClean="0"/>
              <a:t>, </a:t>
            </a:r>
            <a:r>
              <a:rPr lang="en-US" dirty="0" smtClean="0"/>
              <a:t>comprising the bovine leukemia </a:t>
            </a:r>
            <a:r>
              <a:rPr lang="en-US" dirty="0" smtClean="0"/>
              <a:t>and </a:t>
            </a:r>
            <a:r>
              <a:rPr lang="en-US" dirty="0" smtClean="0"/>
              <a:t>human T </a:t>
            </a:r>
            <a:r>
              <a:rPr lang="en-US" dirty="0" err="1" smtClean="0"/>
              <a:t>lymphotropic</a:t>
            </a:r>
            <a:r>
              <a:rPr lang="en-US" dirty="0" smtClean="0"/>
              <a:t> viruses; the genus </a:t>
            </a:r>
            <a:r>
              <a:rPr lang="en-US" i="1" dirty="0" err="1" smtClean="0"/>
              <a:t>Epsilonretrovirus</a:t>
            </a:r>
            <a:r>
              <a:rPr lang="en-US" i="1" dirty="0" smtClean="0"/>
              <a:t>, </a:t>
            </a:r>
            <a:r>
              <a:rPr lang="en-US" dirty="0" smtClean="0"/>
              <a:t>comprising the fish retroviruses, such as walleye </a:t>
            </a:r>
            <a:br>
              <a:rPr lang="en-US" dirty="0" smtClean="0"/>
            </a:br>
            <a:r>
              <a:rPr lang="en-US" dirty="0" smtClean="0"/>
              <a:t>epidermal sarcoma virus;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 smtClean="0"/>
              <a:t>genus </a:t>
            </a:r>
            <a:r>
              <a:rPr lang="en-US" i="1" dirty="0" err="1" smtClean="0"/>
              <a:t>Lentivirus</a:t>
            </a:r>
            <a:r>
              <a:rPr lang="en-US" i="1" dirty="0" smtClean="0"/>
              <a:t>, </a:t>
            </a:r>
            <a:r>
              <a:rPr lang="en-US" dirty="0" smtClean="0"/>
              <a:t>comprising </a:t>
            </a:r>
            <a:r>
              <a:rPr lang="en-US" dirty="0" smtClean="0"/>
              <a:t>several important pathogens, including human </a:t>
            </a:r>
            <a:br>
              <a:rPr lang="en-US" dirty="0" smtClean="0"/>
            </a:br>
            <a:r>
              <a:rPr lang="en-US" dirty="0" smtClean="0"/>
              <a:t>immunodeficiency viruses </a:t>
            </a:r>
            <a:r>
              <a:rPr lang="en-US" dirty="0" err="1" smtClean="0"/>
              <a:t>i</a:t>
            </a:r>
            <a:r>
              <a:rPr lang="en-US" dirty="0" smtClean="0"/>
              <a:t> and 2, several simian </a:t>
            </a:r>
            <a:r>
              <a:rPr lang="en-US" dirty="0" smtClean="0"/>
              <a:t>immunodeficiency </a:t>
            </a:r>
            <a:r>
              <a:rPr lang="en-US" dirty="0" smtClean="0"/>
              <a:t>viruses (African green monkey, sooty </a:t>
            </a:r>
            <a:r>
              <a:rPr lang="en-US" dirty="0" err="1" smtClean="0"/>
              <a:t>mangabey</a:t>
            </a:r>
            <a:r>
              <a:rPr lang="en-US" dirty="0" smtClean="0"/>
              <a:t>, stump-tailed macaque, pig-tailed macaque, </a:t>
            </a:r>
            <a:r>
              <a:rPr lang="en-US" dirty="0" smtClean="0"/>
              <a:t>Rhesus</a:t>
            </a:r>
            <a:r>
              <a:rPr lang="en-US" dirty="0" smtClean="0"/>
              <a:t>, chimpanzee, and mandrill viruses), equine infectious </a:t>
            </a:r>
            <a:br>
              <a:rPr lang="en-US" dirty="0" smtClean="0"/>
            </a:br>
            <a:r>
              <a:rPr lang="en-US" dirty="0" smtClean="0"/>
              <a:t>anemia virus, </a:t>
            </a:r>
            <a:r>
              <a:rPr lang="en-US" dirty="0" err="1" smtClean="0"/>
              <a:t>maedi</a:t>
            </a:r>
            <a:r>
              <a:rPr lang="en-US" dirty="0" smtClean="0"/>
              <a:t>/</a:t>
            </a:r>
            <a:r>
              <a:rPr lang="en-US" dirty="0" err="1" smtClean="0"/>
              <a:t>visna</a:t>
            </a:r>
            <a:r>
              <a:rPr lang="en-US" dirty="0" smtClean="0"/>
              <a:t> virus, </a:t>
            </a:r>
            <a:r>
              <a:rPr lang="en-US" dirty="0" err="1" smtClean="0"/>
              <a:t>caprine</a:t>
            </a:r>
            <a:r>
              <a:rPr lang="en-US" dirty="0" smtClean="0"/>
              <a:t> </a:t>
            </a:r>
            <a:r>
              <a:rPr lang="en-US" dirty="0" smtClean="0"/>
              <a:t>arthritis-encephalitis </a:t>
            </a:r>
            <a:r>
              <a:rPr lang="en-US" dirty="0" smtClean="0"/>
              <a:t>virus, feline immunodeficiency virus, and </a:t>
            </a:r>
            <a:r>
              <a:rPr lang="en-US" dirty="0" smtClean="0"/>
              <a:t>bovine </a:t>
            </a:r>
            <a:r>
              <a:rPr lang="en-US" dirty="0" smtClean="0"/>
              <a:t>immunodeficiency virus; and the genus </a:t>
            </a:r>
            <a:r>
              <a:rPr lang="en-US" i="1" dirty="0" err="1" smtClean="0"/>
              <a:t>Spumavirus</a:t>
            </a:r>
            <a:r>
              <a:rPr lang="en-US" i="1" dirty="0" smtClean="0"/>
              <a:t>, </a:t>
            </a:r>
            <a:r>
              <a:rPr lang="en-US" dirty="0" smtClean="0"/>
              <a:t>comprising the foamy viruses (Table </a:t>
            </a:r>
            <a:endParaRPr lang="ar-IQ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00174"/>
            <a:ext cx="7429552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278</Words>
  <PresentationFormat>عرض على الشاشة (3:4)‏</PresentationFormat>
  <Paragraphs>24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تدفق</vt:lpstr>
      <vt:lpstr>Retroviridae</vt:lpstr>
      <vt:lpstr>الشريحة 2</vt:lpstr>
      <vt:lpstr>الشريحة 3</vt:lpstr>
      <vt:lpstr>Virion Properties</vt:lpstr>
      <vt:lpstr>The genome </vt:lpstr>
      <vt:lpstr>The retrovirus genome is unique in several respects</vt:lpstr>
      <vt:lpstr>الشريحة 7</vt:lpstr>
      <vt:lpstr>Classification</vt:lpstr>
      <vt:lpstr>الشريحة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Retroviridae</dc:title>
  <dc:creator>Alaa</dc:creator>
  <cp:lastModifiedBy>Alaa</cp:lastModifiedBy>
  <cp:revision>5</cp:revision>
  <dcterms:created xsi:type="dcterms:W3CDTF">2022-05-29T10:10:31Z</dcterms:created>
  <dcterms:modified xsi:type="dcterms:W3CDTF">2022-05-29T10:36:52Z</dcterms:modified>
</cp:coreProperties>
</file>