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21/10/1443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21/10/1443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21/10/1443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21/10/1443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21/10/1443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21/10/1443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21/10/1443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21/10/1443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21/10/1443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21/10/1443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21/10/1443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21/10/1443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/>
            <a:r>
              <a:rPr lang="en-US" dirty="0" err="1" smtClean="0"/>
              <a:t>Birnaviridae</a:t>
            </a: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The family </a:t>
            </a:r>
            <a:r>
              <a:rPr lang="en-US" i="1" dirty="0" err="1" smtClean="0"/>
              <a:t>Birnaviridae</a:t>
            </a:r>
            <a:r>
              <a:rPr lang="en-US" i="1" dirty="0" smtClean="0"/>
              <a:t> 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 smtClean="0"/>
              <a:t>viruses with two segments of double-stranded </a:t>
            </a:r>
            <a:r>
              <a:rPr lang="en-US" dirty="0" smtClean="0"/>
              <a:t>RNA.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 smtClean="0"/>
              <a:t>There are two important member viruses</a:t>
            </a:r>
            <a:r>
              <a:rPr lang="en-US" dirty="0" smtClean="0"/>
              <a:t>:</a:t>
            </a:r>
          </a:p>
          <a:p>
            <a:pPr algn="l" rtl="0"/>
            <a:r>
              <a:rPr lang="en-US" dirty="0" smtClean="0"/>
              <a:t> infectious </a:t>
            </a:r>
            <a:r>
              <a:rPr lang="en-US" dirty="0" smtClean="0"/>
              <a:t>bursal disease virus of </a:t>
            </a:r>
            <a:r>
              <a:rPr lang="en-US" dirty="0" smtClean="0"/>
              <a:t>chickens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 smtClean="0"/>
              <a:t>and infectious </a:t>
            </a:r>
            <a:r>
              <a:rPr lang="en-US" dirty="0" smtClean="0"/>
              <a:t>pancreatic </a:t>
            </a:r>
            <a:r>
              <a:rPr lang="en-US" dirty="0" smtClean="0"/>
              <a:t>necrosis virus of fish. </a:t>
            </a:r>
            <a:endParaRPr lang="ar-IQ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Infectious bursal disease was first recognized in </a:t>
            </a:r>
            <a:r>
              <a:rPr lang="en-US" dirty="0" smtClean="0"/>
              <a:t>1962 </a:t>
            </a:r>
            <a:r>
              <a:rPr lang="en-US" dirty="0" smtClean="0"/>
              <a:t>in an outbreak in </a:t>
            </a:r>
            <a:r>
              <a:rPr lang="en-US" dirty="0" err="1" smtClean="0"/>
              <a:t>Gumboro</a:t>
            </a:r>
            <a:r>
              <a:rPr lang="en-US" dirty="0" smtClean="0"/>
              <a:t>, Delaware; further </a:t>
            </a:r>
            <a:r>
              <a:rPr lang="en-US" dirty="0" smtClean="0"/>
              <a:t>outbreaks </a:t>
            </a:r>
            <a:r>
              <a:rPr lang="en-US" dirty="0" smtClean="0"/>
              <a:t>were subsequently referred to as "</a:t>
            </a:r>
            <a:r>
              <a:rPr lang="en-US" dirty="0" err="1" smtClean="0"/>
              <a:t>Gumboro</a:t>
            </a:r>
            <a:r>
              <a:rPr lang="en-US" dirty="0" smtClean="0"/>
              <a:t> </a:t>
            </a:r>
            <a:r>
              <a:rPr lang="en-US" dirty="0" smtClean="0"/>
              <a:t>disease.“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 smtClean="0"/>
              <a:t>The most prominent lesion was found in the </a:t>
            </a:r>
            <a:br>
              <a:rPr lang="en-US" dirty="0" smtClean="0"/>
            </a:br>
            <a:r>
              <a:rPr lang="en-US" dirty="0" smtClean="0"/>
              <a:t>bursa of </a:t>
            </a:r>
            <a:r>
              <a:rPr lang="en-US" dirty="0" err="1" smtClean="0"/>
              <a:t>Fabricius</a:t>
            </a:r>
            <a:r>
              <a:rPr lang="en-US" dirty="0" smtClean="0"/>
              <a:t>, </a:t>
            </a:r>
            <a:endParaRPr lang="ar-IQ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US" dirty="0" smtClean="0"/>
              <a:t>The family </a:t>
            </a:r>
            <a:r>
              <a:rPr lang="en-US" i="1" dirty="0" err="1" smtClean="0"/>
              <a:t>Birnaviridae</a:t>
            </a:r>
            <a:r>
              <a:rPr lang="en-US" i="1" dirty="0" smtClean="0"/>
              <a:t> </a:t>
            </a:r>
            <a:r>
              <a:rPr lang="en-US" dirty="0" smtClean="0"/>
              <a:t>comprises three genera</a:t>
            </a:r>
            <a:r>
              <a:rPr lang="en-US" dirty="0" smtClean="0"/>
              <a:t>:</a:t>
            </a:r>
          </a:p>
          <a:p>
            <a:pPr algn="l" rtl="0"/>
            <a:r>
              <a:rPr lang="en-US" dirty="0" smtClean="0"/>
              <a:t> </a:t>
            </a:r>
            <a:r>
              <a:rPr lang="en-US" i="1" dirty="0" err="1" smtClean="0"/>
              <a:t>Avibir</a:t>
            </a:r>
            <a:r>
              <a:rPr lang="en-US" i="1" dirty="0" smtClean="0"/>
              <a:t>- </a:t>
            </a:r>
            <a:br>
              <a:rPr lang="en-US" i="1" dirty="0" smtClean="0"/>
            </a:br>
            <a:r>
              <a:rPr lang="en-US" i="1" dirty="0" err="1" smtClean="0"/>
              <a:t>navirus</a:t>
            </a:r>
            <a:r>
              <a:rPr lang="en-US" i="1" dirty="0" smtClean="0"/>
              <a:t>, </a:t>
            </a:r>
            <a:r>
              <a:rPr lang="en-US" i="1" dirty="0" err="1" smtClean="0"/>
              <a:t>Aquabirnavirus</a:t>
            </a:r>
            <a:r>
              <a:rPr lang="en-US" i="1" dirty="0" smtClean="0"/>
              <a:t>, </a:t>
            </a:r>
            <a:r>
              <a:rPr lang="en-US" dirty="0" smtClean="0"/>
              <a:t>and </a:t>
            </a:r>
            <a:r>
              <a:rPr lang="en-US" i="1" dirty="0" err="1" smtClean="0"/>
              <a:t>Entomobirnavirus</a:t>
            </a:r>
            <a:r>
              <a:rPr lang="en-US" i="1" dirty="0" smtClean="0"/>
              <a:t>.</a:t>
            </a:r>
          </a:p>
          <a:p>
            <a:pPr algn="l" rtl="0"/>
            <a:r>
              <a:rPr lang="en-US" i="1" dirty="0" smtClean="0"/>
              <a:t> </a:t>
            </a:r>
            <a:r>
              <a:rPr lang="en-US" dirty="0" err="1" smtClean="0"/>
              <a:t>Infec</a:t>
            </a:r>
            <a:r>
              <a:rPr lang="en-US" dirty="0" smtClean="0"/>
              <a:t>- </a:t>
            </a:r>
            <a:r>
              <a:rPr lang="en-US" dirty="0" err="1" smtClean="0"/>
              <a:t>tious</a:t>
            </a:r>
            <a:r>
              <a:rPr lang="en-US" dirty="0" smtClean="0"/>
              <a:t> </a:t>
            </a:r>
            <a:r>
              <a:rPr lang="en-US" dirty="0" smtClean="0"/>
              <a:t>bursal disease virus is the sole member of the genus </a:t>
            </a:r>
            <a:r>
              <a:rPr lang="en-US" i="1" dirty="0" err="1" smtClean="0"/>
              <a:t>Avibirnavirus</a:t>
            </a:r>
            <a:r>
              <a:rPr lang="en-US" i="1" dirty="0" smtClean="0"/>
              <a:t>. </a:t>
            </a:r>
            <a:endParaRPr lang="en-US" i="1" dirty="0" smtClean="0"/>
          </a:p>
          <a:p>
            <a:pPr algn="l" rtl="0"/>
            <a:r>
              <a:rPr lang="en-US" dirty="0" smtClean="0"/>
              <a:t>Members </a:t>
            </a:r>
            <a:r>
              <a:rPr lang="en-US" dirty="0" smtClean="0"/>
              <a:t>of the genus </a:t>
            </a:r>
            <a:r>
              <a:rPr lang="en-US" i="1" dirty="0" err="1" smtClean="0"/>
              <a:t>Aquabirnavirus</a:t>
            </a:r>
            <a:r>
              <a:rPr lang="en-US" i="1" dirty="0" smtClean="0"/>
              <a:t> </a:t>
            </a:r>
            <a:br>
              <a:rPr lang="en-US" i="1" dirty="0" smtClean="0"/>
            </a:br>
            <a:r>
              <a:rPr lang="en-US" dirty="0" smtClean="0"/>
              <a:t>include infectious pancreatic necrosis virus of </a:t>
            </a:r>
            <a:r>
              <a:rPr lang="en-US" dirty="0" err="1" smtClean="0"/>
              <a:t>salmonid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fish and related viruses of oysters and crabs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 smtClean="0"/>
              <a:t>Members </a:t>
            </a:r>
            <a:r>
              <a:rPr lang="en-US" dirty="0" smtClean="0"/>
              <a:t>of </a:t>
            </a:r>
            <a:r>
              <a:rPr lang="en-US" dirty="0" smtClean="0"/>
              <a:t>the genus </a:t>
            </a:r>
            <a:r>
              <a:rPr lang="en-US" i="1" dirty="0" err="1" smtClean="0"/>
              <a:t>Entomobirnavirus</a:t>
            </a:r>
            <a:r>
              <a:rPr lang="en-US" i="1" dirty="0" smtClean="0"/>
              <a:t> </a:t>
            </a:r>
            <a:r>
              <a:rPr lang="en-US" dirty="0" smtClean="0"/>
              <a:t>infect only insects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Virion</a:t>
            </a:r>
            <a:r>
              <a:rPr lang="en-US" b="1" dirty="0" smtClean="0"/>
              <a:t> </a:t>
            </a:r>
            <a:r>
              <a:rPr lang="en-US" dirty="0" smtClean="0"/>
              <a:t>Properties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err="1" smtClean="0"/>
              <a:t>Birnavirus</a:t>
            </a:r>
            <a:r>
              <a:rPr lang="en-US" dirty="0" smtClean="0"/>
              <a:t> </a:t>
            </a:r>
            <a:r>
              <a:rPr lang="en-US" dirty="0" err="1" smtClean="0"/>
              <a:t>virions</a:t>
            </a:r>
            <a:r>
              <a:rPr lang="en-US" dirty="0" smtClean="0"/>
              <a:t> are </a:t>
            </a:r>
            <a:r>
              <a:rPr lang="en-US" dirty="0" err="1" smtClean="0"/>
              <a:t>nonenveloped</a:t>
            </a:r>
            <a:r>
              <a:rPr lang="en-US" dirty="0" smtClean="0"/>
              <a:t>, hexagonal in out- </a:t>
            </a:r>
            <a:br>
              <a:rPr lang="en-US" dirty="0" smtClean="0"/>
            </a:br>
            <a:r>
              <a:rPr lang="en-US" dirty="0" smtClean="0"/>
              <a:t>line, 60 nm in diameter, with a single shell having </a:t>
            </a:r>
            <a:br>
              <a:rPr lang="en-US" dirty="0" smtClean="0"/>
            </a:br>
            <a:r>
              <a:rPr lang="en-US" dirty="0" err="1" smtClean="0"/>
              <a:t>icosahedral</a:t>
            </a:r>
            <a:r>
              <a:rPr lang="en-US" dirty="0" smtClean="0"/>
              <a:t> symmetry </a:t>
            </a:r>
            <a:r>
              <a:rPr lang="en-US" dirty="0" smtClean="0"/>
              <a:t>. </a:t>
            </a:r>
          </a:p>
          <a:p>
            <a:pPr algn="l" rtl="0"/>
            <a:r>
              <a:rPr lang="en-US" dirty="0" smtClean="0"/>
              <a:t>The </a:t>
            </a:r>
            <a:r>
              <a:rPr lang="en-US" dirty="0" smtClean="0"/>
              <a:t>genome </a:t>
            </a:r>
            <a:r>
              <a:rPr lang="en-US" dirty="0" smtClean="0"/>
              <a:t>con-</a:t>
            </a:r>
            <a:r>
              <a:rPr lang="en-US" dirty="0" err="1" smtClean="0"/>
              <a:t>sists</a:t>
            </a:r>
            <a:r>
              <a:rPr lang="en-US" dirty="0" smtClean="0"/>
              <a:t> </a:t>
            </a:r>
            <a:r>
              <a:rPr lang="en-US" dirty="0" smtClean="0"/>
              <a:t>of two molecules of linear double-stranded RNA, </a:t>
            </a:r>
            <a:r>
              <a:rPr lang="en-US" dirty="0" smtClean="0"/>
              <a:t>designated </a:t>
            </a:r>
            <a:r>
              <a:rPr lang="en-US" dirty="0" smtClean="0"/>
              <a:t>A and B </a:t>
            </a:r>
            <a:r>
              <a:rPr lang="en-US" dirty="0" smtClean="0"/>
              <a:t>, </a:t>
            </a:r>
            <a:r>
              <a:rPr lang="en-US" dirty="0" smtClean="0"/>
              <a:t>6 </a:t>
            </a:r>
            <a:r>
              <a:rPr lang="en-US" dirty="0" err="1" smtClean="0"/>
              <a:t>kbp</a:t>
            </a:r>
            <a:r>
              <a:rPr lang="en-US" dirty="0" smtClean="0"/>
              <a:t> in overall </a:t>
            </a:r>
            <a:r>
              <a:rPr lang="en-US" dirty="0" smtClean="0"/>
              <a:t>size</a:t>
            </a:r>
            <a:r>
              <a:rPr lang="en-US" dirty="0" smtClean="0"/>
              <a:t>. </a:t>
            </a:r>
            <a:endParaRPr lang="en-US" dirty="0" smtClean="0"/>
          </a:p>
          <a:p>
            <a:pPr algn="l" rtl="0"/>
            <a:r>
              <a:rPr lang="en-US" dirty="0" smtClean="0"/>
              <a:t>Segment </a:t>
            </a:r>
            <a:r>
              <a:rPr lang="en-US" dirty="0" smtClean="0"/>
              <a:t>A is 3.2 </a:t>
            </a:r>
            <a:r>
              <a:rPr lang="en-US" dirty="0" err="1" smtClean="0"/>
              <a:t>kbp</a:t>
            </a:r>
            <a:r>
              <a:rPr lang="en-US" dirty="0" smtClean="0"/>
              <a:t> in size and contains two </a:t>
            </a:r>
            <a:br>
              <a:rPr lang="en-US" dirty="0" smtClean="0"/>
            </a:br>
            <a:r>
              <a:rPr lang="en-US" dirty="0" smtClean="0"/>
              <a:t>open reading frames, the largest of which encodes a </a:t>
            </a:r>
            <a:br>
              <a:rPr lang="en-US" dirty="0" smtClean="0"/>
            </a:br>
            <a:r>
              <a:rPr lang="en-US" dirty="0" err="1" smtClean="0"/>
              <a:t>polyprotein</a:t>
            </a:r>
            <a:r>
              <a:rPr lang="en-US" dirty="0" smtClean="0"/>
              <a:t> that is processed to form two structural </a:t>
            </a:r>
            <a:br>
              <a:rPr lang="en-US" dirty="0" smtClean="0"/>
            </a:br>
            <a:r>
              <a:rPr lang="en-US" dirty="0" smtClean="0"/>
              <a:t>proteins,</a:t>
            </a:r>
            <a:endParaRPr lang="ar-IQ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</TotalTime>
  <Words>93</Words>
  <PresentationFormat>عرض على الشاشة (3:4)‏</PresentationFormat>
  <Paragraphs>19</Paragraphs>
  <Slides>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تدفق</vt:lpstr>
      <vt:lpstr>Birnaviridae </vt:lpstr>
      <vt:lpstr>الشريحة 2</vt:lpstr>
      <vt:lpstr>الشريحة 3</vt:lpstr>
      <vt:lpstr>Classification</vt:lpstr>
      <vt:lpstr>Virion Properties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Birnaviridae </dc:title>
  <dc:creator>Alaa</dc:creator>
  <cp:lastModifiedBy>Alaa</cp:lastModifiedBy>
  <cp:revision>5</cp:revision>
  <dcterms:created xsi:type="dcterms:W3CDTF">2022-05-22T10:47:17Z</dcterms:created>
  <dcterms:modified xsi:type="dcterms:W3CDTF">2022-05-22T11:02:40Z</dcterms:modified>
</cp:coreProperties>
</file>