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6FA9B3-1609-4206-AF84-2BFD8C37F083}" type="doc">
      <dgm:prSet loTypeId="urn:microsoft.com/office/officeart/2005/8/layout/chevron2" loCatId="process" qsTypeId="urn:microsoft.com/office/officeart/2005/8/quickstyle/3d2" qsCatId="3D" csTypeId="urn:microsoft.com/office/officeart/2005/8/colors/accent1_2#11" csCatId="accent1" phldr="1"/>
      <dgm:spPr/>
      <dgm:t>
        <a:bodyPr/>
        <a:lstStyle/>
        <a:p>
          <a:endParaRPr lang="en-US"/>
        </a:p>
      </dgm:t>
    </dgm:pt>
    <dgm:pt modelId="{71B19C5B-1891-4153-BB24-121982262C4B}">
      <dgm:prSet phldrT="[نص]" custT="1"/>
      <dgm:spPr/>
      <dgm:t>
        <a:bodyPr/>
        <a:lstStyle/>
        <a:p>
          <a:pPr algn="ctr"/>
          <a:r>
            <a:rPr lang="en-US" sz="16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rPr>
            <a:t>narcosis</a:t>
          </a:r>
          <a:endParaRPr lang="en-US" sz="1600" dirty="0">
            <a:solidFill>
              <a:schemeClr val="bg1"/>
            </a:solidFill>
            <a:latin typeface="Aharoni" pitchFamily="2" charset="-79"/>
            <a:cs typeface="Aharoni" pitchFamily="2" charset="-79"/>
          </a:endParaRPr>
        </a:p>
      </dgm:t>
    </dgm:pt>
    <dgm:pt modelId="{F3F1341F-19B2-433A-BFDD-58B3455C63E4}" type="parTrans" cxnId="{AC704849-1326-4489-8D33-A5A1A325DBA4}">
      <dgm:prSet/>
      <dgm:spPr/>
      <dgm:t>
        <a:bodyPr/>
        <a:lstStyle/>
        <a:p>
          <a:endParaRPr lang="en-US" sz="2000"/>
        </a:p>
      </dgm:t>
    </dgm:pt>
    <dgm:pt modelId="{40773E6E-E243-479B-9200-E0A1E884FC08}" type="sibTrans" cxnId="{AC704849-1326-4489-8D33-A5A1A325DBA4}">
      <dgm:prSet/>
      <dgm:spPr/>
      <dgm:t>
        <a:bodyPr/>
        <a:lstStyle/>
        <a:p>
          <a:endParaRPr lang="en-US" sz="2000"/>
        </a:p>
      </dgm:t>
    </dgm:pt>
    <dgm:pt modelId="{52DFDBF7-3BEB-4E8B-BC65-2A7A0E4DEB42}">
      <dgm:prSet phldrT="[نص]" custT="1"/>
      <dgm:spPr/>
      <dgm:t>
        <a:bodyPr/>
        <a:lstStyle/>
        <a:p>
          <a:r>
            <a:rPr lang="en-US" sz="2800" dirty="0" smtClean="0"/>
            <a:t>Sleep like state</a:t>
          </a:r>
          <a:endParaRPr lang="en-US" sz="2800" dirty="0"/>
        </a:p>
      </dgm:t>
    </dgm:pt>
    <dgm:pt modelId="{5E29098D-C909-4436-B04F-8F69176136F7}" type="parTrans" cxnId="{2C37CDCE-9D9D-40B9-B694-7BD8C9B638C8}">
      <dgm:prSet/>
      <dgm:spPr/>
      <dgm:t>
        <a:bodyPr/>
        <a:lstStyle/>
        <a:p>
          <a:endParaRPr lang="en-US" sz="2000"/>
        </a:p>
      </dgm:t>
    </dgm:pt>
    <dgm:pt modelId="{493D94C0-1B7A-4096-8BBC-06DD9B82CD13}" type="sibTrans" cxnId="{2C37CDCE-9D9D-40B9-B694-7BD8C9B638C8}">
      <dgm:prSet/>
      <dgm:spPr/>
      <dgm:t>
        <a:bodyPr/>
        <a:lstStyle/>
        <a:p>
          <a:endParaRPr lang="en-US" sz="2000"/>
        </a:p>
      </dgm:t>
    </dgm:pt>
    <dgm:pt modelId="{148C36CD-314A-41E9-B1E1-BE664DB25418}">
      <dgm:prSet phldrT="[نص]" custT="1"/>
      <dgm:spPr/>
      <dgm:t>
        <a:bodyPr/>
        <a:lstStyle/>
        <a:p>
          <a:pPr algn="ctr"/>
          <a:r>
            <a:rPr lang="en-US" sz="16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rPr>
            <a:t>analgesia</a:t>
          </a:r>
          <a:endParaRPr lang="en-US" sz="1600" dirty="0">
            <a:solidFill>
              <a:schemeClr val="bg1"/>
            </a:solidFill>
            <a:latin typeface="Aharoni" pitchFamily="2" charset="-79"/>
            <a:cs typeface="Aharoni" pitchFamily="2" charset="-79"/>
          </a:endParaRPr>
        </a:p>
      </dgm:t>
    </dgm:pt>
    <dgm:pt modelId="{0673899F-F255-4581-A27E-EB9C4C71AB02}" type="parTrans" cxnId="{8D50709E-E0B9-4300-B24E-F09312F6FE3D}">
      <dgm:prSet/>
      <dgm:spPr/>
      <dgm:t>
        <a:bodyPr/>
        <a:lstStyle/>
        <a:p>
          <a:endParaRPr lang="en-US" sz="2000"/>
        </a:p>
      </dgm:t>
    </dgm:pt>
    <dgm:pt modelId="{99413AB6-E9ED-4382-9A70-17822D2885A2}" type="sibTrans" cxnId="{8D50709E-E0B9-4300-B24E-F09312F6FE3D}">
      <dgm:prSet/>
      <dgm:spPr/>
      <dgm:t>
        <a:bodyPr/>
        <a:lstStyle/>
        <a:p>
          <a:endParaRPr lang="en-US" sz="2000"/>
        </a:p>
      </dgm:t>
    </dgm:pt>
    <dgm:pt modelId="{8173A0C9-9FFF-4AF1-AFA8-863071BF34F5}">
      <dgm:prSet phldrT="[نص]" custT="1"/>
      <dgm:spPr/>
      <dgm:t>
        <a:bodyPr/>
        <a:lstStyle/>
        <a:p>
          <a:r>
            <a:rPr lang="en-US" sz="2800" dirty="0" smtClean="0"/>
            <a:t>Loss of pain</a:t>
          </a:r>
        </a:p>
      </dgm:t>
    </dgm:pt>
    <dgm:pt modelId="{A8000FC1-6ECC-484A-A477-DB8D5177EADB}" type="parTrans" cxnId="{BD341E2F-C1E9-4EE0-A75C-BA8FECC38E3F}">
      <dgm:prSet/>
      <dgm:spPr/>
      <dgm:t>
        <a:bodyPr/>
        <a:lstStyle/>
        <a:p>
          <a:endParaRPr lang="en-US" sz="2000"/>
        </a:p>
      </dgm:t>
    </dgm:pt>
    <dgm:pt modelId="{C807A54F-7543-4641-8FBB-7A0A7E3B65FA}" type="sibTrans" cxnId="{BD341E2F-C1E9-4EE0-A75C-BA8FECC38E3F}">
      <dgm:prSet/>
      <dgm:spPr/>
      <dgm:t>
        <a:bodyPr/>
        <a:lstStyle/>
        <a:p>
          <a:endParaRPr lang="en-US" sz="2000"/>
        </a:p>
      </dgm:t>
    </dgm:pt>
    <dgm:pt modelId="{3662D07D-1BA4-43C1-AC32-2A67E0517237}">
      <dgm:prSet phldrT="[نص]"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rPr>
            <a:t>relaxation</a:t>
          </a:r>
          <a:endParaRPr lang="en-US" sz="1600" dirty="0">
            <a:solidFill>
              <a:schemeClr val="bg1"/>
            </a:solidFill>
            <a:latin typeface="Aharoni" pitchFamily="2" charset="-79"/>
            <a:cs typeface="Aharoni" pitchFamily="2" charset="-79"/>
          </a:endParaRPr>
        </a:p>
      </dgm:t>
    </dgm:pt>
    <dgm:pt modelId="{3E48EBC0-3F0D-425B-AFB5-660944169A03}" type="parTrans" cxnId="{336FC1C0-4929-4175-B67E-3B7CEB71A838}">
      <dgm:prSet/>
      <dgm:spPr/>
      <dgm:t>
        <a:bodyPr/>
        <a:lstStyle/>
        <a:p>
          <a:endParaRPr lang="en-US" sz="2000"/>
        </a:p>
      </dgm:t>
    </dgm:pt>
    <dgm:pt modelId="{37AA849E-4BA0-4FAD-BBA1-C0A26BA5FDE1}" type="sibTrans" cxnId="{336FC1C0-4929-4175-B67E-3B7CEB71A838}">
      <dgm:prSet/>
      <dgm:spPr/>
      <dgm:t>
        <a:bodyPr/>
        <a:lstStyle/>
        <a:p>
          <a:endParaRPr lang="en-US" sz="2000"/>
        </a:p>
      </dgm:t>
    </dgm:pt>
    <dgm:pt modelId="{C32D8F18-A2CD-41A7-8F03-F2DA3EC46C26}">
      <dgm:prSet phldrT="[نص]" custT="1"/>
      <dgm:spPr/>
      <dgm:t>
        <a:bodyPr/>
        <a:lstStyle/>
        <a:p>
          <a:r>
            <a:rPr lang="en-US" sz="2800" dirty="0" smtClean="0"/>
            <a:t>Muscle Relaxation </a:t>
          </a:r>
        </a:p>
      </dgm:t>
    </dgm:pt>
    <dgm:pt modelId="{94616B4F-DAD2-4A7D-8A3F-D326508E8E6F}" type="parTrans" cxnId="{9F4A447F-A89D-495C-851C-3AF7F57F8965}">
      <dgm:prSet/>
      <dgm:spPr/>
      <dgm:t>
        <a:bodyPr/>
        <a:lstStyle/>
        <a:p>
          <a:endParaRPr lang="en-US" sz="2000"/>
        </a:p>
      </dgm:t>
    </dgm:pt>
    <dgm:pt modelId="{15764B25-2A4A-4CEF-A25B-928E2BF11FEB}" type="sibTrans" cxnId="{9F4A447F-A89D-495C-851C-3AF7F57F8965}">
      <dgm:prSet/>
      <dgm:spPr/>
      <dgm:t>
        <a:bodyPr/>
        <a:lstStyle/>
        <a:p>
          <a:endParaRPr lang="en-US" sz="2000"/>
        </a:p>
      </dgm:t>
    </dgm:pt>
    <dgm:pt modelId="{1A4343AA-825D-4375-9EBC-1AA70CE66E36}" type="pres">
      <dgm:prSet presAssocID="{936FA9B3-1609-4206-AF84-2BFD8C37F0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91DAFF-DBAD-4EA5-BC40-3C6F59D92CCD}" type="pres">
      <dgm:prSet presAssocID="{71B19C5B-1891-4153-BB24-121982262C4B}" presName="composite" presStyleCnt="0"/>
      <dgm:spPr/>
      <dgm:t>
        <a:bodyPr/>
        <a:lstStyle/>
        <a:p>
          <a:endParaRPr lang="en-US"/>
        </a:p>
      </dgm:t>
    </dgm:pt>
    <dgm:pt modelId="{F85EC660-BBD7-4B19-AB2E-D2857E8C2B3A}" type="pres">
      <dgm:prSet presAssocID="{71B19C5B-1891-4153-BB24-121982262C4B}" presName="parentText" presStyleLbl="alignNode1" presStyleIdx="0" presStyleCnt="3" custScaleX="1182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E77D4F-3445-431E-9684-A19DEE6014AD}" type="pres">
      <dgm:prSet presAssocID="{71B19C5B-1891-4153-BB24-121982262C4B}" presName="descendantText" presStyleLbl="alignAcc1" presStyleIdx="0" presStyleCnt="3" custLinFactNeighborX="1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439F1-88CB-4D45-8F0A-105B1248D9B3}" type="pres">
      <dgm:prSet presAssocID="{40773E6E-E243-479B-9200-E0A1E884FC08}" presName="sp" presStyleCnt="0"/>
      <dgm:spPr/>
      <dgm:t>
        <a:bodyPr/>
        <a:lstStyle/>
        <a:p>
          <a:endParaRPr lang="en-US"/>
        </a:p>
      </dgm:t>
    </dgm:pt>
    <dgm:pt modelId="{BDB45414-59AA-4495-8D8F-08514391592B}" type="pres">
      <dgm:prSet presAssocID="{148C36CD-314A-41E9-B1E1-BE664DB25418}" presName="composite" presStyleCnt="0"/>
      <dgm:spPr/>
      <dgm:t>
        <a:bodyPr/>
        <a:lstStyle/>
        <a:p>
          <a:endParaRPr lang="en-US"/>
        </a:p>
      </dgm:t>
    </dgm:pt>
    <dgm:pt modelId="{77881917-3BD9-4992-855B-ADE4D891890B}" type="pres">
      <dgm:prSet presAssocID="{148C36CD-314A-41E9-B1E1-BE664DB25418}" presName="parentText" presStyleLbl="alignNode1" presStyleIdx="1" presStyleCnt="3" custScaleX="1274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E806D-773E-48F9-BA75-796674F79FCE}" type="pres">
      <dgm:prSet presAssocID="{148C36CD-314A-41E9-B1E1-BE664DB25418}" presName="descendantText" presStyleLbl="alignAcc1" presStyleIdx="1" presStyleCnt="3" custScaleX="97368" custLinFactNeighborX="-1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95A07D-7396-45D3-9313-1D5A031DDC56}" type="pres">
      <dgm:prSet presAssocID="{99413AB6-E9ED-4382-9A70-17822D2885A2}" presName="sp" presStyleCnt="0"/>
      <dgm:spPr/>
      <dgm:t>
        <a:bodyPr/>
        <a:lstStyle/>
        <a:p>
          <a:endParaRPr lang="en-US"/>
        </a:p>
      </dgm:t>
    </dgm:pt>
    <dgm:pt modelId="{B5331102-F46A-48BD-B130-4671F73BAE36}" type="pres">
      <dgm:prSet presAssocID="{3662D07D-1BA4-43C1-AC32-2A67E0517237}" presName="composite" presStyleCnt="0"/>
      <dgm:spPr/>
      <dgm:t>
        <a:bodyPr/>
        <a:lstStyle/>
        <a:p>
          <a:endParaRPr lang="en-US"/>
        </a:p>
      </dgm:t>
    </dgm:pt>
    <dgm:pt modelId="{53150A10-3376-4675-B858-F00F16C394A4}" type="pres">
      <dgm:prSet presAssocID="{3662D07D-1BA4-43C1-AC32-2A67E0517237}" presName="parentText" presStyleLbl="alignNode1" presStyleIdx="2" presStyleCnt="3" custScaleX="13589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31B85-3EF9-41E6-AA45-11EB0CD18D4C}" type="pres">
      <dgm:prSet presAssocID="{3662D07D-1BA4-43C1-AC32-2A67E0517237}" presName="descendantText" presStyleLbl="alignAcc1" presStyleIdx="2" presStyleCnt="3" custScaleX="99360" custLinFactNeighborX="1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341E2F-C1E9-4EE0-A75C-BA8FECC38E3F}" srcId="{148C36CD-314A-41E9-B1E1-BE664DB25418}" destId="{8173A0C9-9FFF-4AF1-AFA8-863071BF34F5}" srcOrd="0" destOrd="0" parTransId="{A8000FC1-6ECC-484A-A477-DB8D5177EADB}" sibTransId="{C807A54F-7543-4641-8FBB-7A0A7E3B65FA}"/>
    <dgm:cxn modelId="{016477ED-EA95-4BC9-88AC-0F8EACFAC308}" type="presOf" srcId="{8173A0C9-9FFF-4AF1-AFA8-863071BF34F5}" destId="{482E806D-773E-48F9-BA75-796674F79FCE}" srcOrd="0" destOrd="0" presId="urn:microsoft.com/office/officeart/2005/8/layout/chevron2"/>
    <dgm:cxn modelId="{9F4A447F-A89D-495C-851C-3AF7F57F8965}" srcId="{3662D07D-1BA4-43C1-AC32-2A67E0517237}" destId="{C32D8F18-A2CD-41A7-8F03-F2DA3EC46C26}" srcOrd="0" destOrd="0" parTransId="{94616B4F-DAD2-4A7D-8A3F-D326508E8E6F}" sibTransId="{15764B25-2A4A-4CEF-A25B-928E2BF11FEB}"/>
    <dgm:cxn modelId="{8D50709E-E0B9-4300-B24E-F09312F6FE3D}" srcId="{936FA9B3-1609-4206-AF84-2BFD8C37F083}" destId="{148C36CD-314A-41E9-B1E1-BE664DB25418}" srcOrd="1" destOrd="0" parTransId="{0673899F-F255-4581-A27E-EB9C4C71AB02}" sibTransId="{99413AB6-E9ED-4382-9A70-17822D2885A2}"/>
    <dgm:cxn modelId="{2C37CDCE-9D9D-40B9-B694-7BD8C9B638C8}" srcId="{71B19C5B-1891-4153-BB24-121982262C4B}" destId="{52DFDBF7-3BEB-4E8B-BC65-2A7A0E4DEB42}" srcOrd="0" destOrd="0" parTransId="{5E29098D-C909-4436-B04F-8F69176136F7}" sibTransId="{493D94C0-1B7A-4096-8BBC-06DD9B82CD13}"/>
    <dgm:cxn modelId="{B6153DD8-2028-46F5-A197-FA0BD87C48D1}" type="presOf" srcId="{936FA9B3-1609-4206-AF84-2BFD8C37F083}" destId="{1A4343AA-825D-4375-9EBC-1AA70CE66E36}" srcOrd="0" destOrd="0" presId="urn:microsoft.com/office/officeart/2005/8/layout/chevron2"/>
    <dgm:cxn modelId="{336FC1C0-4929-4175-B67E-3B7CEB71A838}" srcId="{936FA9B3-1609-4206-AF84-2BFD8C37F083}" destId="{3662D07D-1BA4-43C1-AC32-2A67E0517237}" srcOrd="2" destOrd="0" parTransId="{3E48EBC0-3F0D-425B-AFB5-660944169A03}" sibTransId="{37AA849E-4BA0-4FAD-BBA1-C0A26BA5FDE1}"/>
    <dgm:cxn modelId="{4A4AF6D7-09F9-4B20-A2C4-C396F4EDC743}" type="presOf" srcId="{3662D07D-1BA4-43C1-AC32-2A67E0517237}" destId="{53150A10-3376-4675-B858-F00F16C394A4}" srcOrd="0" destOrd="0" presId="urn:microsoft.com/office/officeart/2005/8/layout/chevron2"/>
    <dgm:cxn modelId="{60FF23BF-D604-4B62-94E8-72B501548ECD}" type="presOf" srcId="{71B19C5B-1891-4153-BB24-121982262C4B}" destId="{F85EC660-BBD7-4B19-AB2E-D2857E8C2B3A}" srcOrd="0" destOrd="0" presId="urn:microsoft.com/office/officeart/2005/8/layout/chevron2"/>
    <dgm:cxn modelId="{AC704849-1326-4489-8D33-A5A1A325DBA4}" srcId="{936FA9B3-1609-4206-AF84-2BFD8C37F083}" destId="{71B19C5B-1891-4153-BB24-121982262C4B}" srcOrd="0" destOrd="0" parTransId="{F3F1341F-19B2-433A-BFDD-58B3455C63E4}" sibTransId="{40773E6E-E243-479B-9200-E0A1E884FC08}"/>
    <dgm:cxn modelId="{42BDD579-A59C-4246-9EA8-1E540F1CAAD1}" type="presOf" srcId="{C32D8F18-A2CD-41A7-8F03-F2DA3EC46C26}" destId="{88B31B85-3EF9-41E6-AA45-11EB0CD18D4C}" srcOrd="0" destOrd="0" presId="urn:microsoft.com/office/officeart/2005/8/layout/chevron2"/>
    <dgm:cxn modelId="{F0947118-987D-492C-B699-6A5D1A183263}" type="presOf" srcId="{148C36CD-314A-41E9-B1E1-BE664DB25418}" destId="{77881917-3BD9-4992-855B-ADE4D891890B}" srcOrd="0" destOrd="0" presId="urn:microsoft.com/office/officeart/2005/8/layout/chevron2"/>
    <dgm:cxn modelId="{F836EC24-6E96-491A-B329-4C001F9B39F8}" type="presOf" srcId="{52DFDBF7-3BEB-4E8B-BC65-2A7A0E4DEB42}" destId="{B2E77D4F-3445-431E-9684-A19DEE6014AD}" srcOrd="0" destOrd="0" presId="urn:microsoft.com/office/officeart/2005/8/layout/chevron2"/>
    <dgm:cxn modelId="{048C89E2-9738-4F02-B9C2-CA8A8734C0FA}" type="presParOf" srcId="{1A4343AA-825D-4375-9EBC-1AA70CE66E36}" destId="{2391DAFF-DBAD-4EA5-BC40-3C6F59D92CCD}" srcOrd="0" destOrd="0" presId="urn:microsoft.com/office/officeart/2005/8/layout/chevron2"/>
    <dgm:cxn modelId="{52D239B6-33BF-46B2-BF72-09E1ED5A8611}" type="presParOf" srcId="{2391DAFF-DBAD-4EA5-BC40-3C6F59D92CCD}" destId="{F85EC660-BBD7-4B19-AB2E-D2857E8C2B3A}" srcOrd="0" destOrd="0" presId="urn:microsoft.com/office/officeart/2005/8/layout/chevron2"/>
    <dgm:cxn modelId="{8766873C-DB3B-46EE-A883-420F3660557A}" type="presParOf" srcId="{2391DAFF-DBAD-4EA5-BC40-3C6F59D92CCD}" destId="{B2E77D4F-3445-431E-9684-A19DEE6014AD}" srcOrd="1" destOrd="0" presId="urn:microsoft.com/office/officeart/2005/8/layout/chevron2"/>
    <dgm:cxn modelId="{CAAE6259-6004-44E8-A411-CD55A6801333}" type="presParOf" srcId="{1A4343AA-825D-4375-9EBC-1AA70CE66E36}" destId="{C59439F1-88CB-4D45-8F0A-105B1248D9B3}" srcOrd="1" destOrd="0" presId="urn:microsoft.com/office/officeart/2005/8/layout/chevron2"/>
    <dgm:cxn modelId="{159AC101-C40A-49D6-9622-34E5BAE3B961}" type="presParOf" srcId="{1A4343AA-825D-4375-9EBC-1AA70CE66E36}" destId="{BDB45414-59AA-4495-8D8F-08514391592B}" srcOrd="2" destOrd="0" presId="urn:microsoft.com/office/officeart/2005/8/layout/chevron2"/>
    <dgm:cxn modelId="{EB33BC1A-1596-46C0-98FA-6DF626A5BA1D}" type="presParOf" srcId="{BDB45414-59AA-4495-8D8F-08514391592B}" destId="{77881917-3BD9-4992-855B-ADE4D891890B}" srcOrd="0" destOrd="0" presId="urn:microsoft.com/office/officeart/2005/8/layout/chevron2"/>
    <dgm:cxn modelId="{FFC50548-D487-4851-9EB4-73554B89ED0D}" type="presParOf" srcId="{BDB45414-59AA-4495-8D8F-08514391592B}" destId="{482E806D-773E-48F9-BA75-796674F79FCE}" srcOrd="1" destOrd="0" presId="urn:microsoft.com/office/officeart/2005/8/layout/chevron2"/>
    <dgm:cxn modelId="{DF2E9E16-B871-49D9-8856-6C813AA542FC}" type="presParOf" srcId="{1A4343AA-825D-4375-9EBC-1AA70CE66E36}" destId="{9C95A07D-7396-45D3-9313-1D5A031DDC56}" srcOrd="3" destOrd="0" presId="urn:microsoft.com/office/officeart/2005/8/layout/chevron2"/>
    <dgm:cxn modelId="{396D093C-7B0C-41A9-A90A-6CF4A7E1FEA5}" type="presParOf" srcId="{1A4343AA-825D-4375-9EBC-1AA70CE66E36}" destId="{B5331102-F46A-48BD-B130-4671F73BAE36}" srcOrd="4" destOrd="0" presId="urn:microsoft.com/office/officeart/2005/8/layout/chevron2"/>
    <dgm:cxn modelId="{1F075F12-8A6F-4062-9DF8-EFAAA3D20CF5}" type="presParOf" srcId="{B5331102-F46A-48BD-B130-4671F73BAE36}" destId="{53150A10-3376-4675-B858-F00F16C394A4}" srcOrd="0" destOrd="0" presId="urn:microsoft.com/office/officeart/2005/8/layout/chevron2"/>
    <dgm:cxn modelId="{A35F3E01-7D06-420E-AC2B-BEEFAFF85186}" type="presParOf" srcId="{B5331102-F46A-48BD-B130-4671F73BAE36}" destId="{88B31B85-3EF9-41E6-AA45-11EB0CD18D4C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450CD7-FB29-4F1E-A7BF-08640E281711}" type="doc">
      <dgm:prSet loTypeId="urn:microsoft.com/office/officeart/2005/8/layout/hierarchy1" loCatId="hierarchy" qsTypeId="urn:microsoft.com/office/officeart/2005/8/quickstyle/3d2" qsCatId="3D" csTypeId="urn:microsoft.com/office/officeart/2005/8/colors/accent1_2#12" csCatId="accent1" phldr="1"/>
      <dgm:spPr/>
      <dgm:t>
        <a:bodyPr/>
        <a:lstStyle/>
        <a:p>
          <a:endParaRPr lang="en-US"/>
        </a:p>
      </dgm:t>
    </dgm:pt>
    <dgm:pt modelId="{49DD96FB-88A8-456A-A733-EDE00EBDA178}">
      <dgm:prSet phldrT="[نص]"/>
      <dgm:spPr/>
      <dgm:t>
        <a:bodyPr/>
        <a:lstStyle/>
        <a:p>
          <a:r>
            <a:rPr lang="en-US" dirty="0" smtClean="0"/>
            <a:t>General anesthetics</a:t>
          </a:r>
          <a:endParaRPr lang="en-US" dirty="0"/>
        </a:p>
      </dgm:t>
    </dgm:pt>
    <dgm:pt modelId="{796B572A-4DF5-4DCC-8C6C-3965C1DEE183}" type="parTrans" cxnId="{2D57949B-C4F9-46AA-BE95-8B93561F152A}">
      <dgm:prSet/>
      <dgm:spPr/>
      <dgm:t>
        <a:bodyPr/>
        <a:lstStyle/>
        <a:p>
          <a:endParaRPr lang="en-US"/>
        </a:p>
      </dgm:t>
    </dgm:pt>
    <dgm:pt modelId="{6D540F8A-5E10-4E48-8565-266E9FFF35AB}" type="sibTrans" cxnId="{2D57949B-C4F9-46AA-BE95-8B93561F152A}">
      <dgm:prSet/>
      <dgm:spPr/>
      <dgm:t>
        <a:bodyPr/>
        <a:lstStyle/>
        <a:p>
          <a:endParaRPr lang="en-US"/>
        </a:p>
      </dgm:t>
    </dgm:pt>
    <dgm:pt modelId="{DA6AA8D1-B8B8-4F7C-952D-D5567B8C3E4D}">
      <dgm:prSet phldrT="[نص]"/>
      <dgm:spPr/>
      <dgm:t>
        <a:bodyPr/>
        <a:lstStyle/>
        <a:p>
          <a:r>
            <a:rPr lang="en-US" smtClean="0"/>
            <a:t>volatile </a:t>
          </a:r>
          <a:endParaRPr lang="en-US" dirty="0"/>
        </a:p>
      </dgm:t>
    </dgm:pt>
    <dgm:pt modelId="{018A8E42-347B-4409-AA55-3BEDA0B659A4}" type="parTrans" cxnId="{C99987D4-F229-49C9-A709-805BAC22E70B}">
      <dgm:prSet/>
      <dgm:spPr/>
      <dgm:t>
        <a:bodyPr/>
        <a:lstStyle/>
        <a:p>
          <a:endParaRPr lang="en-US"/>
        </a:p>
      </dgm:t>
    </dgm:pt>
    <dgm:pt modelId="{D8906D1D-37C5-4873-BBF8-00A99E781214}" type="sibTrans" cxnId="{C99987D4-F229-49C9-A709-805BAC22E70B}">
      <dgm:prSet/>
      <dgm:spPr/>
      <dgm:t>
        <a:bodyPr/>
        <a:lstStyle/>
        <a:p>
          <a:endParaRPr lang="en-US"/>
        </a:p>
      </dgm:t>
    </dgm:pt>
    <dgm:pt modelId="{2C347D37-E353-4853-8EE5-DA4F993E3ED9}">
      <dgm:prSet phldrT="[نص]"/>
      <dgm:spPr/>
      <dgm:t>
        <a:bodyPr/>
        <a:lstStyle/>
        <a:p>
          <a:r>
            <a:rPr lang="en-US" dirty="0" smtClean="0"/>
            <a:t>Inhalation</a:t>
          </a:r>
          <a:endParaRPr lang="en-US" dirty="0"/>
        </a:p>
      </dgm:t>
    </dgm:pt>
    <dgm:pt modelId="{F4716D1D-6C51-4DF9-A0BF-6698D25AB48A}" type="parTrans" cxnId="{F38EED73-72EC-4AC3-85CD-14693308D752}">
      <dgm:prSet/>
      <dgm:spPr/>
      <dgm:t>
        <a:bodyPr/>
        <a:lstStyle/>
        <a:p>
          <a:endParaRPr lang="en-US"/>
        </a:p>
      </dgm:t>
    </dgm:pt>
    <dgm:pt modelId="{AFEBC562-54DE-4964-8D37-3B20E9124E39}" type="sibTrans" cxnId="{F38EED73-72EC-4AC3-85CD-14693308D752}">
      <dgm:prSet/>
      <dgm:spPr/>
      <dgm:t>
        <a:bodyPr/>
        <a:lstStyle/>
        <a:p>
          <a:endParaRPr lang="en-US"/>
        </a:p>
      </dgm:t>
    </dgm:pt>
    <dgm:pt modelId="{79DC30EE-8F3A-4D06-9ED3-16AD8070899E}">
      <dgm:prSet phldrT="[نص]"/>
      <dgm:spPr/>
      <dgm:t>
        <a:bodyPr/>
        <a:lstStyle/>
        <a:p>
          <a:r>
            <a:rPr lang="en-US" dirty="0" smtClean="0"/>
            <a:t>water soluble</a:t>
          </a:r>
          <a:endParaRPr lang="en-US" dirty="0"/>
        </a:p>
      </dgm:t>
    </dgm:pt>
    <dgm:pt modelId="{45D2B35B-BE18-45BF-ACCF-7C53E7CA8036}" type="parTrans" cxnId="{14C61E56-39BE-4994-8968-1D6D8ACD0D8A}">
      <dgm:prSet/>
      <dgm:spPr/>
      <dgm:t>
        <a:bodyPr/>
        <a:lstStyle/>
        <a:p>
          <a:endParaRPr lang="en-US"/>
        </a:p>
      </dgm:t>
    </dgm:pt>
    <dgm:pt modelId="{19C2D75A-1D00-40A3-B13A-99AD6D876F3F}" type="sibTrans" cxnId="{14C61E56-39BE-4994-8968-1D6D8ACD0D8A}">
      <dgm:prSet/>
      <dgm:spPr/>
      <dgm:t>
        <a:bodyPr/>
        <a:lstStyle/>
        <a:p>
          <a:endParaRPr lang="en-US"/>
        </a:p>
      </dgm:t>
    </dgm:pt>
    <dgm:pt modelId="{474C76E6-8F91-4E58-868A-00AB8A76192E}">
      <dgm:prSet phldrT="[نص]"/>
      <dgm:spPr/>
      <dgm:t>
        <a:bodyPr/>
        <a:lstStyle/>
        <a:p>
          <a:r>
            <a:rPr lang="en-US" dirty="0" err="1" smtClean="0"/>
            <a:t>i</a:t>
          </a:r>
          <a:r>
            <a:rPr lang="en-US" dirty="0" smtClean="0"/>
            <a:t>/v injection</a:t>
          </a:r>
        </a:p>
        <a:p>
          <a:r>
            <a:rPr lang="en-US" dirty="0" err="1" smtClean="0"/>
            <a:t>i</a:t>
          </a:r>
          <a:r>
            <a:rPr lang="en-US" dirty="0" smtClean="0"/>
            <a:t>/m injection</a:t>
          </a:r>
        </a:p>
        <a:p>
          <a:endParaRPr lang="en-US" dirty="0"/>
        </a:p>
      </dgm:t>
    </dgm:pt>
    <dgm:pt modelId="{310B4890-541D-4B1D-9E46-C33971D0499E}" type="parTrans" cxnId="{A80A8AA7-71DA-4458-982F-E140CF0ABA9C}">
      <dgm:prSet/>
      <dgm:spPr/>
      <dgm:t>
        <a:bodyPr/>
        <a:lstStyle/>
        <a:p>
          <a:endParaRPr lang="en-US"/>
        </a:p>
      </dgm:t>
    </dgm:pt>
    <dgm:pt modelId="{2913F704-D945-4179-B113-E06B15A538DE}" type="sibTrans" cxnId="{A80A8AA7-71DA-4458-982F-E140CF0ABA9C}">
      <dgm:prSet/>
      <dgm:spPr/>
      <dgm:t>
        <a:bodyPr/>
        <a:lstStyle/>
        <a:p>
          <a:endParaRPr lang="en-US"/>
        </a:p>
      </dgm:t>
    </dgm:pt>
    <dgm:pt modelId="{76043D50-677D-474C-8E51-F9523762C17E}" type="pres">
      <dgm:prSet presAssocID="{A9450CD7-FB29-4F1E-A7BF-08640E28171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943B438-950F-4867-973D-5B69DDB8351C}" type="pres">
      <dgm:prSet presAssocID="{49DD96FB-88A8-456A-A733-EDE00EBDA178}" presName="hierRoot1" presStyleCnt="0"/>
      <dgm:spPr/>
    </dgm:pt>
    <dgm:pt modelId="{637B668D-B814-47A5-A944-B77A42E5BA9B}" type="pres">
      <dgm:prSet presAssocID="{49DD96FB-88A8-456A-A733-EDE00EBDA178}" presName="composite" presStyleCnt="0"/>
      <dgm:spPr/>
    </dgm:pt>
    <dgm:pt modelId="{3F7AA6BF-C4B9-4C29-A585-74A91D8E12A2}" type="pres">
      <dgm:prSet presAssocID="{49DD96FB-88A8-456A-A733-EDE00EBDA178}" presName="background" presStyleLbl="node0" presStyleIdx="0" presStyleCnt="1"/>
      <dgm:spPr/>
    </dgm:pt>
    <dgm:pt modelId="{104670CF-D584-41BB-B3B7-2011418ADBE7}" type="pres">
      <dgm:prSet presAssocID="{49DD96FB-88A8-456A-A733-EDE00EBDA17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9FB2E0-C4F3-487B-A115-E8F922C68AC1}" type="pres">
      <dgm:prSet presAssocID="{49DD96FB-88A8-456A-A733-EDE00EBDA178}" presName="hierChild2" presStyleCnt="0"/>
      <dgm:spPr/>
    </dgm:pt>
    <dgm:pt modelId="{633169CA-D96E-494C-BC45-B86852CD5F73}" type="pres">
      <dgm:prSet presAssocID="{018A8E42-347B-4409-AA55-3BEDA0B659A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6FB7444C-AA17-429D-968F-45D746DAFF3A}" type="pres">
      <dgm:prSet presAssocID="{DA6AA8D1-B8B8-4F7C-952D-D5567B8C3E4D}" presName="hierRoot2" presStyleCnt="0"/>
      <dgm:spPr/>
    </dgm:pt>
    <dgm:pt modelId="{62362A1B-F61C-4E71-AE41-2DE23D091785}" type="pres">
      <dgm:prSet presAssocID="{DA6AA8D1-B8B8-4F7C-952D-D5567B8C3E4D}" presName="composite2" presStyleCnt="0"/>
      <dgm:spPr/>
    </dgm:pt>
    <dgm:pt modelId="{F862699E-4BA2-4C06-BF94-EDFB598D6727}" type="pres">
      <dgm:prSet presAssocID="{DA6AA8D1-B8B8-4F7C-952D-D5567B8C3E4D}" presName="background2" presStyleLbl="node2" presStyleIdx="0" presStyleCnt="2"/>
      <dgm:spPr/>
    </dgm:pt>
    <dgm:pt modelId="{13F0D71E-229E-4B52-891A-2FAD33660018}" type="pres">
      <dgm:prSet presAssocID="{DA6AA8D1-B8B8-4F7C-952D-D5567B8C3E4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87CF4F-1958-4F4E-9F45-0A78EDD8D3E9}" type="pres">
      <dgm:prSet presAssocID="{DA6AA8D1-B8B8-4F7C-952D-D5567B8C3E4D}" presName="hierChild3" presStyleCnt="0"/>
      <dgm:spPr/>
    </dgm:pt>
    <dgm:pt modelId="{8F8B1184-3BB6-4017-8A26-256E1CD7E8B1}" type="pres">
      <dgm:prSet presAssocID="{F4716D1D-6C51-4DF9-A0BF-6698D25AB48A}" presName="Name17" presStyleLbl="parChTrans1D3" presStyleIdx="0" presStyleCnt="2"/>
      <dgm:spPr/>
      <dgm:t>
        <a:bodyPr/>
        <a:lstStyle/>
        <a:p>
          <a:endParaRPr lang="en-US"/>
        </a:p>
      </dgm:t>
    </dgm:pt>
    <dgm:pt modelId="{299B1DC4-2BDB-4E1C-8EFF-D86192E67124}" type="pres">
      <dgm:prSet presAssocID="{2C347D37-E353-4853-8EE5-DA4F993E3ED9}" presName="hierRoot3" presStyleCnt="0"/>
      <dgm:spPr/>
    </dgm:pt>
    <dgm:pt modelId="{D790DA5E-2BE9-4564-9986-A95148E94639}" type="pres">
      <dgm:prSet presAssocID="{2C347D37-E353-4853-8EE5-DA4F993E3ED9}" presName="composite3" presStyleCnt="0"/>
      <dgm:spPr/>
    </dgm:pt>
    <dgm:pt modelId="{6D2A99B0-9698-40EC-B238-208283DA7E41}" type="pres">
      <dgm:prSet presAssocID="{2C347D37-E353-4853-8EE5-DA4F993E3ED9}" presName="background3" presStyleLbl="node3" presStyleIdx="0" presStyleCnt="2"/>
      <dgm:spPr/>
    </dgm:pt>
    <dgm:pt modelId="{B36CFD53-AA78-468A-9981-8D304CFF8DE6}" type="pres">
      <dgm:prSet presAssocID="{2C347D37-E353-4853-8EE5-DA4F993E3ED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FBC6F-D318-4B94-8B4B-DFF04820869B}" type="pres">
      <dgm:prSet presAssocID="{2C347D37-E353-4853-8EE5-DA4F993E3ED9}" presName="hierChild4" presStyleCnt="0"/>
      <dgm:spPr/>
    </dgm:pt>
    <dgm:pt modelId="{945BAECA-0C42-49D8-B4D5-4DC6FDAD0051}" type="pres">
      <dgm:prSet presAssocID="{45D2B35B-BE18-45BF-ACCF-7C53E7CA8036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01B4717-4951-48A0-9726-4EE58C652AB1}" type="pres">
      <dgm:prSet presAssocID="{79DC30EE-8F3A-4D06-9ED3-16AD8070899E}" presName="hierRoot2" presStyleCnt="0"/>
      <dgm:spPr/>
    </dgm:pt>
    <dgm:pt modelId="{7E8CCB30-218A-4BA9-A311-C6013E071F3E}" type="pres">
      <dgm:prSet presAssocID="{79DC30EE-8F3A-4D06-9ED3-16AD8070899E}" presName="composite2" presStyleCnt="0"/>
      <dgm:spPr/>
    </dgm:pt>
    <dgm:pt modelId="{CE6412B2-7990-4407-AE03-F77972E714E8}" type="pres">
      <dgm:prSet presAssocID="{79DC30EE-8F3A-4D06-9ED3-16AD8070899E}" presName="background2" presStyleLbl="node2" presStyleIdx="1" presStyleCnt="2"/>
      <dgm:spPr/>
    </dgm:pt>
    <dgm:pt modelId="{F34D5838-BBAF-485C-8CF2-2EF31FC1217E}" type="pres">
      <dgm:prSet presAssocID="{79DC30EE-8F3A-4D06-9ED3-16AD8070899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4BA646-CFC6-493E-92DF-CA962B9FF91A}" type="pres">
      <dgm:prSet presAssocID="{79DC30EE-8F3A-4D06-9ED3-16AD8070899E}" presName="hierChild3" presStyleCnt="0"/>
      <dgm:spPr/>
    </dgm:pt>
    <dgm:pt modelId="{CD83A244-B00C-4B94-B5E9-99517BC5A70D}" type="pres">
      <dgm:prSet presAssocID="{310B4890-541D-4B1D-9E46-C33971D0499E}" presName="Name17" presStyleLbl="parChTrans1D3" presStyleIdx="1" presStyleCnt="2"/>
      <dgm:spPr/>
      <dgm:t>
        <a:bodyPr/>
        <a:lstStyle/>
        <a:p>
          <a:endParaRPr lang="en-US"/>
        </a:p>
      </dgm:t>
    </dgm:pt>
    <dgm:pt modelId="{CDF22218-6758-4F3A-A14E-1F19D8841CA8}" type="pres">
      <dgm:prSet presAssocID="{474C76E6-8F91-4E58-868A-00AB8A76192E}" presName="hierRoot3" presStyleCnt="0"/>
      <dgm:spPr/>
    </dgm:pt>
    <dgm:pt modelId="{29830068-ECB3-4C9F-9A40-C90A5BC6B559}" type="pres">
      <dgm:prSet presAssocID="{474C76E6-8F91-4E58-868A-00AB8A76192E}" presName="composite3" presStyleCnt="0"/>
      <dgm:spPr/>
    </dgm:pt>
    <dgm:pt modelId="{8F952929-05C9-4319-B8B4-A56BDB58B257}" type="pres">
      <dgm:prSet presAssocID="{474C76E6-8F91-4E58-868A-00AB8A76192E}" presName="background3" presStyleLbl="node3" presStyleIdx="1" presStyleCnt="2"/>
      <dgm:spPr/>
    </dgm:pt>
    <dgm:pt modelId="{894AF512-9A4C-42D9-ACBA-867A3081CD83}" type="pres">
      <dgm:prSet presAssocID="{474C76E6-8F91-4E58-868A-00AB8A76192E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8226A2-A589-4A80-932B-CFD9A0FE3375}" type="pres">
      <dgm:prSet presAssocID="{474C76E6-8F91-4E58-868A-00AB8A76192E}" presName="hierChild4" presStyleCnt="0"/>
      <dgm:spPr/>
    </dgm:pt>
  </dgm:ptLst>
  <dgm:cxnLst>
    <dgm:cxn modelId="{A80A8AA7-71DA-4458-982F-E140CF0ABA9C}" srcId="{79DC30EE-8F3A-4D06-9ED3-16AD8070899E}" destId="{474C76E6-8F91-4E58-868A-00AB8A76192E}" srcOrd="0" destOrd="0" parTransId="{310B4890-541D-4B1D-9E46-C33971D0499E}" sibTransId="{2913F704-D945-4179-B113-E06B15A538DE}"/>
    <dgm:cxn modelId="{29123EA1-886C-415A-941A-4CA1B8794365}" type="presOf" srcId="{310B4890-541D-4B1D-9E46-C33971D0499E}" destId="{CD83A244-B00C-4B94-B5E9-99517BC5A70D}" srcOrd="0" destOrd="0" presId="urn:microsoft.com/office/officeart/2005/8/layout/hierarchy1"/>
    <dgm:cxn modelId="{F38EED73-72EC-4AC3-85CD-14693308D752}" srcId="{DA6AA8D1-B8B8-4F7C-952D-D5567B8C3E4D}" destId="{2C347D37-E353-4853-8EE5-DA4F993E3ED9}" srcOrd="0" destOrd="0" parTransId="{F4716D1D-6C51-4DF9-A0BF-6698D25AB48A}" sibTransId="{AFEBC562-54DE-4964-8D37-3B20E9124E39}"/>
    <dgm:cxn modelId="{FFFDF949-69D4-44EC-AA9E-543AA14C3AA4}" type="presOf" srcId="{49DD96FB-88A8-456A-A733-EDE00EBDA178}" destId="{104670CF-D584-41BB-B3B7-2011418ADBE7}" srcOrd="0" destOrd="0" presId="urn:microsoft.com/office/officeart/2005/8/layout/hierarchy1"/>
    <dgm:cxn modelId="{8878ECB0-C446-49AD-886B-C03A997E4422}" type="presOf" srcId="{F4716D1D-6C51-4DF9-A0BF-6698D25AB48A}" destId="{8F8B1184-3BB6-4017-8A26-256E1CD7E8B1}" srcOrd="0" destOrd="0" presId="urn:microsoft.com/office/officeart/2005/8/layout/hierarchy1"/>
    <dgm:cxn modelId="{6070981E-9BF2-4D6F-B163-D6B374303A73}" type="presOf" srcId="{018A8E42-347B-4409-AA55-3BEDA0B659A4}" destId="{633169CA-D96E-494C-BC45-B86852CD5F73}" srcOrd="0" destOrd="0" presId="urn:microsoft.com/office/officeart/2005/8/layout/hierarchy1"/>
    <dgm:cxn modelId="{2D57949B-C4F9-46AA-BE95-8B93561F152A}" srcId="{A9450CD7-FB29-4F1E-A7BF-08640E281711}" destId="{49DD96FB-88A8-456A-A733-EDE00EBDA178}" srcOrd="0" destOrd="0" parTransId="{796B572A-4DF5-4DCC-8C6C-3965C1DEE183}" sibTransId="{6D540F8A-5E10-4E48-8565-266E9FFF35AB}"/>
    <dgm:cxn modelId="{19A09CEC-71CC-4060-9F27-370F7DA3BC9A}" type="presOf" srcId="{A9450CD7-FB29-4F1E-A7BF-08640E281711}" destId="{76043D50-677D-474C-8E51-F9523762C17E}" srcOrd="0" destOrd="0" presId="urn:microsoft.com/office/officeart/2005/8/layout/hierarchy1"/>
    <dgm:cxn modelId="{3529259C-34E5-45EA-9891-0C1CB73A0244}" type="presOf" srcId="{79DC30EE-8F3A-4D06-9ED3-16AD8070899E}" destId="{F34D5838-BBAF-485C-8CF2-2EF31FC1217E}" srcOrd="0" destOrd="0" presId="urn:microsoft.com/office/officeart/2005/8/layout/hierarchy1"/>
    <dgm:cxn modelId="{0F696227-0EF5-4B65-8FE1-A0A838887CBF}" type="presOf" srcId="{45D2B35B-BE18-45BF-ACCF-7C53E7CA8036}" destId="{945BAECA-0C42-49D8-B4D5-4DC6FDAD0051}" srcOrd="0" destOrd="0" presId="urn:microsoft.com/office/officeart/2005/8/layout/hierarchy1"/>
    <dgm:cxn modelId="{14D41B51-15EA-4FA8-B63B-1036E5D195C2}" type="presOf" srcId="{474C76E6-8F91-4E58-868A-00AB8A76192E}" destId="{894AF512-9A4C-42D9-ACBA-867A3081CD83}" srcOrd="0" destOrd="0" presId="urn:microsoft.com/office/officeart/2005/8/layout/hierarchy1"/>
    <dgm:cxn modelId="{BAC4D9B2-E7BD-4AC1-89C9-5CB8AB887919}" type="presOf" srcId="{2C347D37-E353-4853-8EE5-DA4F993E3ED9}" destId="{B36CFD53-AA78-468A-9981-8D304CFF8DE6}" srcOrd="0" destOrd="0" presId="urn:microsoft.com/office/officeart/2005/8/layout/hierarchy1"/>
    <dgm:cxn modelId="{14C61E56-39BE-4994-8968-1D6D8ACD0D8A}" srcId="{49DD96FB-88A8-456A-A733-EDE00EBDA178}" destId="{79DC30EE-8F3A-4D06-9ED3-16AD8070899E}" srcOrd="1" destOrd="0" parTransId="{45D2B35B-BE18-45BF-ACCF-7C53E7CA8036}" sibTransId="{19C2D75A-1D00-40A3-B13A-99AD6D876F3F}"/>
    <dgm:cxn modelId="{C99987D4-F229-49C9-A709-805BAC22E70B}" srcId="{49DD96FB-88A8-456A-A733-EDE00EBDA178}" destId="{DA6AA8D1-B8B8-4F7C-952D-D5567B8C3E4D}" srcOrd="0" destOrd="0" parTransId="{018A8E42-347B-4409-AA55-3BEDA0B659A4}" sibTransId="{D8906D1D-37C5-4873-BBF8-00A99E781214}"/>
    <dgm:cxn modelId="{B16481C1-063E-45E8-8A4A-54F2775B00AE}" type="presOf" srcId="{DA6AA8D1-B8B8-4F7C-952D-D5567B8C3E4D}" destId="{13F0D71E-229E-4B52-891A-2FAD33660018}" srcOrd="0" destOrd="0" presId="urn:microsoft.com/office/officeart/2005/8/layout/hierarchy1"/>
    <dgm:cxn modelId="{EFF04468-7C33-492B-9896-3FAB6D6E5884}" type="presParOf" srcId="{76043D50-677D-474C-8E51-F9523762C17E}" destId="{3943B438-950F-4867-973D-5B69DDB8351C}" srcOrd="0" destOrd="0" presId="urn:microsoft.com/office/officeart/2005/8/layout/hierarchy1"/>
    <dgm:cxn modelId="{D52DC930-1C7F-413D-AC90-8FA696C23FA9}" type="presParOf" srcId="{3943B438-950F-4867-973D-5B69DDB8351C}" destId="{637B668D-B814-47A5-A944-B77A42E5BA9B}" srcOrd="0" destOrd="0" presId="urn:microsoft.com/office/officeart/2005/8/layout/hierarchy1"/>
    <dgm:cxn modelId="{FFCF72FA-82BD-4813-B31C-96674D33F01B}" type="presParOf" srcId="{637B668D-B814-47A5-A944-B77A42E5BA9B}" destId="{3F7AA6BF-C4B9-4C29-A585-74A91D8E12A2}" srcOrd="0" destOrd="0" presId="urn:microsoft.com/office/officeart/2005/8/layout/hierarchy1"/>
    <dgm:cxn modelId="{87DE822D-D0F6-423D-A034-2B9513920986}" type="presParOf" srcId="{637B668D-B814-47A5-A944-B77A42E5BA9B}" destId="{104670CF-D584-41BB-B3B7-2011418ADBE7}" srcOrd="1" destOrd="0" presId="urn:microsoft.com/office/officeart/2005/8/layout/hierarchy1"/>
    <dgm:cxn modelId="{FD59D04D-7F93-4046-92FF-35DE28361132}" type="presParOf" srcId="{3943B438-950F-4867-973D-5B69DDB8351C}" destId="{259FB2E0-C4F3-487B-A115-E8F922C68AC1}" srcOrd="1" destOrd="0" presId="urn:microsoft.com/office/officeart/2005/8/layout/hierarchy1"/>
    <dgm:cxn modelId="{4FBFE671-1592-408F-9D9B-C23976E039FF}" type="presParOf" srcId="{259FB2E0-C4F3-487B-A115-E8F922C68AC1}" destId="{633169CA-D96E-494C-BC45-B86852CD5F73}" srcOrd="0" destOrd="0" presId="urn:microsoft.com/office/officeart/2005/8/layout/hierarchy1"/>
    <dgm:cxn modelId="{61E27EAE-A389-43A9-9F36-D63D4341E25D}" type="presParOf" srcId="{259FB2E0-C4F3-487B-A115-E8F922C68AC1}" destId="{6FB7444C-AA17-429D-968F-45D746DAFF3A}" srcOrd="1" destOrd="0" presId="urn:microsoft.com/office/officeart/2005/8/layout/hierarchy1"/>
    <dgm:cxn modelId="{73BDF7CA-6C1A-491D-BA03-D7AF79E58E46}" type="presParOf" srcId="{6FB7444C-AA17-429D-968F-45D746DAFF3A}" destId="{62362A1B-F61C-4E71-AE41-2DE23D091785}" srcOrd="0" destOrd="0" presId="urn:microsoft.com/office/officeart/2005/8/layout/hierarchy1"/>
    <dgm:cxn modelId="{5ABEF5A6-1D9B-40DD-BE8F-23189AB6B8A8}" type="presParOf" srcId="{62362A1B-F61C-4E71-AE41-2DE23D091785}" destId="{F862699E-4BA2-4C06-BF94-EDFB598D6727}" srcOrd="0" destOrd="0" presId="urn:microsoft.com/office/officeart/2005/8/layout/hierarchy1"/>
    <dgm:cxn modelId="{65ADDDED-1AF4-4E50-8515-C1F8AE63EA6F}" type="presParOf" srcId="{62362A1B-F61C-4E71-AE41-2DE23D091785}" destId="{13F0D71E-229E-4B52-891A-2FAD33660018}" srcOrd="1" destOrd="0" presId="urn:microsoft.com/office/officeart/2005/8/layout/hierarchy1"/>
    <dgm:cxn modelId="{67797A00-7154-4530-8DAD-A64E2E78E8FB}" type="presParOf" srcId="{6FB7444C-AA17-429D-968F-45D746DAFF3A}" destId="{4187CF4F-1958-4F4E-9F45-0A78EDD8D3E9}" srcOrd="1" destOrd="0" presId="urn:microsoft.com/office/officeart/2005/8/layout/hierarchy1"/>
    <dgm:cxn modelId="{8F6CB261-C077-4975-8677-196A8E189F33}" type="presParOf" srcId="{4187CF4F-1958-4F4E-9F45-0A78EDD8D3E9}" destId="{8F8B1184-3BB6-4017-8A26-256E1CD7E8B1}" srcOrd="0" destOrd="0" presId="urn:microsoft.com/office/officeart/2005/8/layout/hierarchy1"/>
    <dgm:cxn modelId="{455A90BD-12F7-4F5B-8191-7DEEC8F68D50}" type="presParOf" srcId="{4187CF4F-1958-4F4E-9F45-0A78EDD8D3E9}" destId="{299B1DC4-2BDB-4E1C-8EFF-D86192E67124}" srcOrd="1" destOrd="0" presId="urn:microsoft.com/office/officeart/2005/8/layout/hierarchy1"/>
    <dgm:cxn modelId="{6E6D8E99-0CA9-431A-ADD1-E03830BB53E3}" type="presParOf" srcId="{299B1DC4-2BDB-4E1C-8EFF-D86192E67124}" destId="{D790DA5E-2BE9-4564-9986-A95148E94639}" srcOrd="0" destOrd="0" presId="urn:microsoft.com/office/officeart/2005/8/layout/hierarchy1"/>
    <dgm:cxn modelId="{41E76910-85F4-41FE-8B61-2590F88FF985}" type="presParOf" srcId="{D790DA5E-2BE9-4564-9986-A95148E94639}" destId="{6D2A99B0-9698-40EC-B238-208283DA7E41}" srcOrd="0" destOrd="0" presId="urn:microsoft.com/office/officeart/2005/8/layout/hierarchy1"/>
    <dgm:cxn modelId="{A30087A1-49A6-4278-8031-EFE4F7819DB9}" type="presParOf" srcId="{D790DA5E-2BE9-4564-9986-A95148E94639}" destId="{B36CFD53-AA78-468A-9981-8D304CFF8DE6}" srcOrd="1" destOrd="0" presId="urn:microsoft.com/office/officeart/2005/8/layout/hierarchy1"/>
    <dgm:cxn modelId="{463860E1-4E9A-4BFE-A88F-480F5CC2E466}" type="presParOf" srcId="{299B1DC4-2BDB-4E1C-8EFF-D86192E67124}" destId="{86FFBC6F-D318-4B94-8B4B-DFF04820869B}" srcOrd="1" destOrd="0" presId="urn:microsoft.com/office/officeart/2005/8/layout/hierarchy1"/>
    <dgm:cxn modelId="{DE9FB285-9616-476A-8D9D-2161A6EEB736}" type="presParOf" srcId="{259FB2E0-C4F3-487B-A115-E8F922C68AC1}" destId="{945BAECA-0C42-49D8-B4D5-4DC6FDAD0051}" srcOrd="2" destOrd="0" presId="urn:microsoft.com/office/officeart/2005/8/layout/hierarchy1"/>
    <dgm:cxn modelId="{BF11D62D-CB5E-46D7-B0DD-2DEDE876DDB9}" type="presParOf" srcId="{259FB2E0-C4F3-487B-A115-E8F922C68AC1}" destId="{F01B4717-4951-48A0-9726-4EE58C652AB1}" srcOrd="3" destOrd="0" presId="urn:microsoft.com/office/officeart/2005/8/layout/hierarchy1"/>
    <dgm:cxn modelId="{7DE91D10-4804-4F78-B2EA-E38A82C28A92}" type="presParOf" srcId="{F01B4717-4951-48A0-9726-4EE58C652AB1}" destId="{7E8CCB30-218A-4BA9-A311-C6013E071F3E}" srcOrd="0" destOrd="0" presId="urn:microsoft.com/office/officeart/2005/8/layout/hierarchy1"/>
    <dgm:cxn modelId="{F432870A-04C6-401D-B525-6F484348CDBB}" type="presParOf" srcId="{7E8CCB30-218A-4BA9-A311-C6013E071F3E}" destId="{CE6412B2-7990-4407-AE03-F77972E714E8}" srcOrd="0" destOrd="0" presId="urn:microsoft.com/office/officeart/2005/8/layout/hierarchy1"/>
    <dgm:cxn modelId="{7AD7426D-684C-456F-80B2-1F2A767BEE60}" type="presParOf" srcId="{7E8CCB30-218A-4BA9-A311-C6013E071F3E}" destId="{F34D5838-BBAF-485C-8CF2-2EF31FC1217E}" srcOrd="1" destOrd="0" presId="urn:microsoft.com/office/officeart/2005/8/layout/hierarchy1"/>
    <dgm:cxn modelId="{F9626002-C30C-4562-8DED-69F37824A2CB}" type="presParOf" srcId="{F01B4717-4951-48A0-9726-4EE58C652AB1}" destId="{AC4BA646-CFC6-493E-92DF-CA962B9FF91A}" srcOrd="1" destOrd="0" presId="urn:microsoft.com/office/officeart/2005/8/layout/hierarchy1"/>
    <dgm:cxn modelId="{EBE6004C-8783-41E7-B90E-B5662C54F3C8}" type="presParOf" srcId="{AC4BA646-CFC6-493E-92DF-CA962B9FF91A}" destId="{CD83A244-B00C-4B94-B5E9-99517BC5A70D}" srcOrd="0" destOrd="0" presId="urn:microsoft.com/office/officeart/2005/8/layout/hierarchy1"/>
    <dgm:cxn modelId="{D5767CB2-8A99-4BCD-9DBB-643C727A30E0}" type="presParOf" srcId="{AC4BA646-CFC6-493E-92DF-CA962B9FF91A}" destId="{CDF22218-6758-4F3A-A14E-1F19D8841CA8}" srcOrd="1" destOrd="0" presId="urn:microsoft.com/office/officeart/2005/8/layout/hierarchy1"/>
    <dgm:cxn modelId="{78BF4A4C-AA97-4B66-98F3-535E5531387C}" type="presParOf" srcId="{CDF22218-6758-4F3A-A14E-1F19D8841CA8}" destId="{29830068-ECB3-4C9F-9A40-C90A5BC6B559}" srcOrd="0" destOrd="0" presId="urn:microsoft.com/office/officeart/2005/8/layout/hierarchy1"/>
    <dgm:cxn modelId="{32C8517D-ABBA-4034-BD15-33A8B57B4745}" type="presParOf" srcId="{29830068-ECB3-4C9F-9A40-C90A5BC6B559}" destId="{8F952929-05C9-4319-B8B4-A56BDB58B257}" srcOrd="0" destOrd="0" presId="urn:microsoft.com/office/officeart/2005/8/layout/hierarchy1"/>
    <dgm:cxn modelId="{F83BB7B3-F8E8-4837-A099-7E0D42C95F1E}" type="presParOf" srcId="{29830068-ECB3-4C9F-9A40-C90A5BC6B559}" destId="{894AF512-9A4C-42D9-ACBA-867A3081CD83}" srcOrd="1" destOrd="0" presId="urn:microsoft.com/office/officeart/2005/8/layout/hierarchy1"/>
    <dgm:cxn modelId="{CEF3C3C2-8A15-4F0E-B81B-0356DE60F91E}" type="presParOf" srcId="{CDF22218-6758-4F3A-A14E-1F19D8841CA8}" destId="{C18226A2-A589-4A80-932B-CFD9A0FE3375}" srcOrd="1" destOrd="0" presId="urn:microsoft.com/office/officeart/2005/8/layout/hierarchy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7C1ED8-4AE3-4160-B225-2284987E86F4}" type="doc">
      <dgm:prSet loTypeId="urn:microsoft.com/office/officeart/2005/8/layout/vList6" loCatId="process" qsTypeId="urn:microsoft.com/office/officeart/2005/8/quickstyle/3d2" qsCatId="3D" csTypeId="urn:microsoft.com/office/officeart/2005/8/colors/accent1_2#13" csCatId="accent1" phldr="1"/>
      <dgm:spPr/>
      <dgm:t>
        <a:bodyPr/>
        <a:lstStyle/>
        <a:p>
          <a:endParaRPr lang="en-US"/>
        </a:p>
      </dgm:t>
    </dgm:pt>
    <dgm:pt modelId="{DF49C2E5-6CD1-46EF-90E4-132FC9BC36CB}">
      <dgm:prSet phldrT="[نص]" custT="1"/>
      <dgm:spPr/>
      <dgm:t>
        <a:bodyPr/>
        <a:lstStyle/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Horse</a:t>
          </a:r>
        </a:p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Cattle</a:t>
          </a:r>
          <a:endParaRPr lang="en-US" sz="1600" u="none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05B7CB-AD9E-44A5-92A5-FD764C408B03}" type="parTrans" cxnId="{778FB980-8D7D-4C93-98E6-30F6C5C61B7C}">
      <dgm:prSet/>
      <dgm:spPr/>
      <dgm:t>
        <a:bodyPr/>
        <a:lstStyle/>
        <a:p>
          <a:endParaRPr lang="en-US" sz="1600"/>
        </a:p>
      </dgm:t>
    </dgm:pt>
    <dgm:pt modelId="{CCDB2271-35B9-4351-B4B2-D17B8CF0B318}" type="sibTrans" cxnId="{778FB980-8D7D-4C93-98E6-30F6C5C61B7C}">
      <dgm:prSet/>
      <dgm:spPr/>
      <dgm:t>
        <a:bodyPr/>
        <a:lstStyle/>
        <a:p>
          <a:endParaRPr lang="en-US" sz="1600"/>
        </a:p>
      </dgm:t>
    </dgm:pt>
    <dgm:pt modelId="{2F00AF4F-F010-4135-B574-54B1830697EA}">
      <dgm:prSet phldrT="[نص]" custT="1"/>
      <dgm:spPr/>
      <dgm:t>
        <a:bodyPr/>
        <a:lstStyle/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Pig</a:t>
          </a:r>
          <a:endParaRPr lang="en-US" sz="1600" u="none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F7E5E5-A9D8-4AAA-86B0-9D359AC1F9AF}" type="parTrans" cxnId="{D94BF3AD-3084-4822-B423-A34D9C603932}">
      <dgm:prSet/>
      <dgm:spPr/>
      <dgm:t>
        <a:bodyPr/>
        <a:lstStyle/>
        <a:p>
          <a:endParaRPr lang="en-US" sz="1600"/>
        </a:p>
      </dgm:t>
    </dgm:pt>
    <dgm:pt modelId="{7B652A3B-89E8-4327-BCD8-C14796C4C277}" type="sibTrans" cxnId="{D94BF3AD-3084-4822-B423-A34D9C603932}">
      <dgm:prSet/>
      <dgm:spPr/>
      <dgm:t>
        <a:bodyPr/>
        <a:lstStyle/>
        <a:p>
          <a:endParaRPr lang="en-US" sz="1600"/>
        </a:p>
      </dgm:t>
    </dgm:pt>
    <dgm:pt modelId="{79E024A6-334E-4C59-912C-32225627133B}">
      <dgm:prSet phldrT="[نص]" custT="1"/>
      <dgm:spPr/>
      <dgm:t>
        <a:bodyPr anchor="ctr"/>
        <a:lstStyle/>
        <a:p>
          <a:pPr algn="ctr"/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Auricular vein</a:t>
          </a:r>
        </a:p>
      </dgm:t>
    </dgm:pt>
    <dgm:pt modelId="{E73332BD-AF1A-4275-AE6A-6348D1C6134D}" type="parTrans" cxnId="{BF0D78EE-B69C-4C8F-9085-4B4BB4C6E2B4}">
      <dgm:prSet/>
      <dgm:spPr/>
      <dgm:t>
        <a:bodyPr/>
        <a:lstStyle/>
        <a:p>
          <a:endParaRPr lang="en-US" sz="1600"/>
        </a:p>
      </dgm:t>
    </dgm:pt>
    <dgm:pt modelId="{61730240-01B8-4259-A76B-279BB362FEA5}" type="sibTrans" cxnId="{BF0D78EE-B69C-4C8F-9085-4B4BB4C6E2B4}">
      <dgm:prSet/>
      <dgm:spPr/>
      <dgm:t>
        <a:bodyPr/>
        <a:lstStyle/>
        <a:p>
          <a:endParaRPr lang="en-US" sz="1600"/>
        </a:p>
      </dgm:t>
    </dgm:pt>
    <dgm:pt modelId="{CDE1646C-A889-41B8-AF41-4F25CE17C4E0}">
      <dgm:prSet phldrT="[نص]" custT="1"/>
      <dgm:spPr/>
      <dgm:t>
        <a:bodyPr anchor="ctr"/>
        <a:lstStyle/>
        <a:p>
          <a:pPr algn="ctr"/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Jugular Vein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D740855-E291-4D98-920F-78F485EE1C63}" type="parTrans" cxnId="{DD3FD684-3C94-44AF-A83E-842E517012FA}">
      <dgm:prSet/>
      <dgm:spPr/>
      <dgm:t>
        <a:bodyPr/>
        <a:lstStyle/>
        <a:p>
          <a:endParaRPr lang="en-US"/>
        </a:p>
      </dgm:t>
    </dgm:pt>
    <dgm:pt modelId="{DB261BF1-4E96-404F-B206-0E240FE2888A}" type="sibTrans" cxnId="{DD3FD684-3C94-44AF-A83E-842E517012FA}">
      <dgm:prSet/>
      <dgm:spPr/>
      <dgm:t>
        <a:bodyPr/>
        <a:lstStyle/>
        <a:p>
          <a:endParaRPr lang="en-US"/>
        </a:p>
      </dgm:t>
    </dgm:pt>
    <dgm:pt modelId="{C0FFB268-C142-4168-94B8-8D332A5015D1}" type="pres">
      <dgm:prSet presAssocID="{747C1ED8-4AE3-4160-B225-2284987E86F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2A1884-DEB0-4AB0-8FBF-D0233D054FF7}" type="pres">
      <dgm:prSet presAssocID="{DF49C2E5-6CD1-46EF-90E4-132FC9BC36CB}" presName="linNode" presStyleCnt="0"/>
      <dgm:spPr/>
    </dgm:pt>
    <dgm:pt modelId="{F3A4E136-769D-4746-95ED-198C2C10242E}" type="pres">
      <dgm:prSet presAssocID="{DF49C2E5-6CD1-46EF-90E4-132FC9BC36CB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7A87C-FEEC-4D27-A2D1-3877CD0E1CE7}" type="pres">
      <dgm:prSet presAssocID="{DF49C2E5-6CD1-46EF-90E4-132FC9BC36CB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45595-779B-4354-96C9-098923E86522}" type="pres">
      <dgm:prSet presAssocID="{CCDB2271-35B9-4351-B4B2-D17B8CF0B318}" presName="spacing" presStyleCnt="0"/>
      <dgm:spPr/>
    </dgm:pt>
    <dgm:pt modelId="{E483B9E0-FF30-40D0-B555-BB5EF850B9EE}" type="pres">
      <dgm:prSet presAssocID="{2F00AF4F-F010-4135-B574-54B1830697EA}" presName="linNode" presStyleCnt="0"/>
      <dgm:spPr/>
    </dgm:pt>
    <dgm:pt modelId="{293A7D64-D3CE-4FFF-9391-5046556C27B6}" type="pres">
      <dgm:prSet presAssocID="{2F00AF4F-F010-4135-B574-54B1830697EA}" presName="parentShp" presStyleLbl="node1" presStyleIdx="1" presStyleCnt="2" custLinFactNeighborY="-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7CB8C-2019-4EEF-8C1F-F356B19DFF77}" type="pres">
      <dgm:prSet presAssocID="{2F00AF4F-F010-4135-B574-54B1830697EA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4BF3AD-3084-4822-B423-A34D9C603932}" srcId="{747C1ED8-4AE3-4160-B225-2284987E86F4}" destId="{2F00AF4F-F010-4135-B574-54B1830697EA}" srcOrd="1" destOrd="0" parTransId="{C1F7E5E5-A9D8-4AAA-86B0-9D359AC1F9AF}" sibTransId="{7B652A3B-89E8-4327-BCD8-C14796C4C277}"/>
    <dgm:cxn modelId="{BF0D78EE-B69C-4C8F-9085-4B4BB4C6E2B4}" srcId="{2F00AF4F-F010-4135-B574-54B1830697EA}" destId="{79E024A6-334E-4C59-912C-32225627133B}" srcOrd="0" destOrd="0" parTransId="{E73332BD-AF1A-4275-AE6A-6348D1C6134D}" sibTransId="{61730240-01B8-4259-A76B-279BB362FEA5}"/>
    <dgm:cxn modelId="{778FB980-8D7D-4C93-98E6-30F6C5C61B7C}" srcId="{747C1ED8-4AE3-4160-B225-2284987E86F4}" destId="{DF49C2E5-6CD1-46EF-90E4-132FC9BC36CB}" srcOrd="0" destOrd="0" parTransId="{8805B7CB-AD9E-44A5-92A5-FD764C408B03}" sibTransId="{CCDB2271-35B9-4351-B4B2-D17B8CF0B318}"/>
    <dgm:cxn modelId="{164A4E39-1EE7-4F3F-AB10-8CEFA5E7CA3D}" type="presOf" srcId="{747C1ED8-4AE3-4160-B225-2284987E86F4}" destId="{C0FFB268-C142-4168-94B8-8D332A5015D1}" srcOrd="0" destOrd="0" presId="urn:microsoft.com/office/officeart/2005/8/layout/vList6"/>
    <dgm:cxn modelId="{116E3F1E-3575-40AC-B79D-B89014FBC816}" type="presOf" srcId="{2F00AF4F-F010-4135-B574-54B1830697EA}" destId="{293A7D64-D3CE-4FFF-9391-5046556C27B6}" srcOrd="0" destOrd="0" presId="urn:microsoft.com/office/officeart/2005/8/layout/vList6"/>
    <dgm:cxn modelId="{47FAC625-0B2C-4401-9CC0-695C153170C2}" type="presOf" srcId="{79E024A6-334E-4C59-912C-32225627133B}" destId="{AD67CB8C-2019-4EEF-8C1F-F356B19DFF77}" srcOrd="0" destOrd="0" presId="urn:microsoft.com/office/officeart/2005/8/layout/vList6"/>
    <dgm:cxn modelId="{5DDD2FB4-2B92-4700-BE75-A5DD4DA21905}" type="presOf" srcId="{CDE1646C-A889-41B8-AF41-4F25CE17C4E0}" destId="{9CB7A87C-FEEC-4D27-A2D1-3877CD0E1CE7}" srcOrd="0" destOrd="0" presId="urn:microsoft.com/office/officeart/2005/8/layout/vList6"/>
    <dgm:cxn modelId="{DD3FD684-3C94-44AF-A83E-842E517012FA}" srcId="{DF49C2E5-6CD1-46EF-90E4-132FC9BC36CB}" destId="{CDE1646C-A889-41B8-AF41-4F25CE17C4E0}" srcOrd="0" destOrd="0" parTransId="{2D740855-E291-4D98-920F-78F485EE1C63}" sibTransId="{DB261BF1-4E96-404F-B206-0E240FE2888A}"/>
    <dgm:cxn modelId="{B881B3CD-133A-48E8-9E8F-F2B924605F74}" type="presOf" srcId="{DF49C2E5-6CD1-46EF-90E4-132FC9BC36CB}" destId="{F3A4E136-769D-4746-95ED-198C2C10242E}" srcOrd="0" destOrd="0" presId="urn:microsoft.com/office/officeart/2005/8/layout/vList6"/>
    <dgm:cxn modelId="{44840D6D-BFF4-4C4A-AF88-CA60DAEC8DB7}" type="presParOf" srcId="{C0FFB268-C142-4168-94B8-8D332A5015D1}" destId="{072A1884-DEB0-4AB0-8FBF-D0233D054FF7}" srcOrd="0" destOrd="0" presId="urn:microsoft.com/office/officeart/2005/8/layout/vList6"/>
    <dgm:cxn modelId="{BB512F33-E4F4-4CF4-BA81-5C0D43C59576}" type="presParOf" srcId="{072A1884-DEB0-4AB0-8FBF-D0233D054FF7}" destId="{F3A4E136-769D-4746-95ED-198C2C10242E}" srcOrd="0" destOrd="0" presId="urn:microsoft.com/office/officeart/2005/8/layout/vList6"/>
    <dgm:cxn modelId="{0B1BB577-9C05-4A86-AD96-B04BA3156FAD}" type="presParOf" srcId="{072A1884-DEB0-4AB0-8FBF-D0233D054FF7}" destId="{9CB7A87C-FEEC-4D27-A2D1-3877CD0E1CE7}" srcOrd="1" destOrd="0" presId="urn:microsoft.com/office/officeart/2005/8/layout/vList6"/>
    <dgm:cxn modelId="{DADD10B5-C27E-43DB-BEE1-66C6AB85290E}" type="presParOf" srcId="{C0FFB268-C142-4168-94B8-8D332A5015D1}" destId="{91245595-779B-4354-96C9-098923E86522}" srcOrd="1" destOrd="0" presId="urn:microsoft.com/office/officeart/2005/8/layout/vList6"/>
    <dgm:cxn modelId="{54FFB5F0-CA62-4BBF-8176-CB62DAF916C1}" type="presParOf" srcId="{C0FFB268-C142-4168-94B8-8D332A5015D1}" destId="{E483B9E0-FF30-40D0-B555-BB5EF850B9EE}" srcOrd="2" destOrd="0" presId="urn:microsoft.com/office/officeart/2005/8/layout/vList6"/>
    <dgm:cxn modelId="{DA6FAFFF-030E-4D2E-BCE1-399D6FC1775D}" type="presParOf" srcId="{E483B9E0-FF30-40D0-B555-BB5EF850B9EE}" destId="{293A7D64-D3CE-4FFF-9391-5046556C27B6}" srcOrd="0" destOrd="0" presId="urn:microsoft.com/office/officeart/2005/8/layout/vList6"/>
    <dgm:cxn modelId="{694E12B4-F40E-4C10-BAD8-F2ADA5233A42}" type="presParOf" srcId="{E483B9E0-FF30-40D0-B555-BB5EF850B9EE}" destId="{AD67CB8C-2019-4EEF-8C1F-F356B19DFF77}" srcOrd="1" destOrd="0" presId="urn:microsoft.com/office/officeart/2005/8/layout/vList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7C1ED8-4AE3-4160-B225-2284987E86F4}" type="doc">
      <dgm:prSet loTypeId="urn:microsoft.com/office/officeart/2005/8/layout/vList6" loCatId="process" qsTypeId="urn:microsoft.com/office/officeart/2005/8/quickstyle/3d2" qsCatId="3D" csTypeId="urn:microsoft.com/office/officeart/2005/8/colors/accent1_2#14" csCatId="accent1" phldr="1"/>
      <dgm:spPr/>
      <dgm:t>
        <a:bodyPr/>
        <a:lstStyle/>
        <a:p>
          <a:endParaRPr lang="en-US"/>
        </a:p>
      </dgm:t>
    </dgm:pt>
    <dgm:pt modelId="{DF49C2E5-6CD1-46EF-90E4-132FC9BC36CB}">
      <dgm:prSet phldrT="[نص]" custT="1"/>
      <dgm:spPr/>
      <dgm:t>
        <a:bodyPr/>
        <a:lstStyle/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Dog </a:t>
          </a:r>
        </a:p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Cat</a:t>
          </a:r>
          <a:endParaRPr lang="en-US" sz="1600" u="none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05B7CB-AD9E-44A5-92A5-FD764C408B03}" type="parTrans" cxnId="{778FB980-8D7D-4C93-98E6-30F6C5C61B7C}">
      <dgm:prSet/>
      <dgm:spPr/>
      <dgm:t>
        <a:bodyPr/>
        <a:lstStyle/>
        <a:p>
          <a:endParaRPr lang="en-US" sz="1600"/>
        </a:p>
      </dgm:t>
    </dgm:pt>
    <dgm:pt modelId="{CCDB2271-35B9-4351-B4B2-D17B8CF0B318}" type="sibTrans" cxnId="{778FB980-8D7D-4C93-98E6-30F6C5C61B7C}">
      <dgm:prSet/>
      <dgm:spPr/>
      <dgm:t>
        <a:bodyPr/>
        <a:lstStyle/>
        <a:p>
          <a:endParaRPr lang="en-US" sz="1600"/>
        </a:p>
      </dgm:t>
    </dgm:pt>
    <dgm:pt modelId="{14C3C32F-0F3B-40FB-91BE-F75BB0A5ADED}">
      <dgm:prSet phldrT="[نص]" custT="1"/>
      <dgm:spPr/>
      <dgm:t>
        <a:bodyPr anchor="ctr"/>
        <a:lstStyle/>
        <a:p>
          <a:pPr algn="ctr"/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Cephalic vein or Femoral vei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85D80F-219B-432F-960D-CA9C07994A4F}" type="parTrans" cxnId="{2D3FFC29-60C0-4841-AD85-8D683582A37B}">
      <dgm:prSet/>
      <dgm:spPr/>
      <dgm:t>
        <a:bodyPr/>
        <a:lstStyle/>
        <a:p>
          <a:endParaRPr lang="en-US" sz="1600"/>
        </a:p>
      </dgm:t>
    </dgm:pt>
    <dgm:pt modelId="{BB2BF116-1C9C-4E3B-83B8-F7749ED5DA6C}" type="sibTrans" cxnId="{2D3FFC29-60C0-4841-AD85-8D683582A37B}">
      <dgm:prSet/>
      <dgm:spPr/>
      <dgm:t>
        <a:bodyPr/>
        <a:lstStyle/>
        <a:p>
          <a:endParaRPr lang="en-US" sz="1600"/>
        </a:p>
      </dgm:t>
    </dgm:pt>
    <dgm:pt modelId="{2F00AF4F-F010-4135-B574-54B1830697EA}">
      <dgm:prSet phldrT="[نص]" custT="1"/>
      <dgm:spPr/>
      <dgm:t>
        <a:bodyPr/>
        <a:lstStyle/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Sheep </a:t>
          </a:r>
        </a:p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Goat</a:t>
          </a:r>
          <a:endParaRPr lang="en-US" sz="1600" u="none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F7E5E5-A9D8-4AAA-86B0-9D359AC1F9AF}" type="parTrans" cxnId="{D94BF3AD-3084-4822-B423-A34D9C603932}">
      <dgm:prSet/>
      <dgm:spPr/>
      <dgm:t>
        <a:bodyPr/>
        <a:lstStyle/>
        <a:p>
          <a:endParaRPr lang="en-US" sz="1600"/>
        </a:p>
      </dgm:t>
    </dgm:pt>
    <dgm:pt modelId="{7B652A3B-89E8-4327-BCD8-C14796C4C277}" type="sibTrans" cxnId="{D94BF3AD-3084-4822-B423-A34D9C603932}">
      <dgm:prSet/>
      <dgm:spPr/>
      <dgm:t>
        <a:bodyPr/>
        <a:lstStyle/>
        <a:p>
          <a:endParaRPr lang="en-US" sz="1600"/>
        </a:p>
      </dgm:t>
    </dgm:pt>
    <dgm:pt modelId="{79E024A6-334E-4C59-912C-32225627133B}">
      <dgm:prSet phldrT="[نص]" custT="1"/>
      <dgm:spPr/>
      <dgm:t>
        <a:bodyPr anchor="ctr"/>
        <a:lstStyle/>
        <a:p>
          <a:pPr algn="ctr"/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Jugular vein</a:t>
          </a:r>
        </a:p>
      </dgm:t>
    </dgm:pt>
    <dgm:pt modelId="{E73332BD-AF1A-4275-AE6A-6348D1C6134D}" type="parTrans" cxnId="{BF0D78EE-B69C-4C8F-9085-4B4BB4C6E2B4}">
      <dgm:prSet/>
      <dgm:spPr/>
      <dgm:t>
        <a:bodyPr/>
        <a:lstStyle/>
        <a:p>
          <a:endParaRPr lang="en-US" sz="1600"/>
        </a:p>
      </dgm:t>
    </dgm:pt>
    <dgm:pt modelId="{61730240-01B8-4259-A76B-279BB362FEA5}" type="sibTrans" cxnId="{BF0D78EE-B69C-4C8F-9085-4B4BB4C6E2B4}">
      <dgm:prSet/>
      <dgm:spPr/>
      <dgm:t>
        <a:bodyPr/>
        <a:lstStyle/>
        <a:p>
          <a:endParaRPr lang="en-US" sz="1600"/>
        </a:p>
      </dgm:t>
    </dgm:pt>
    <dgm:pt modelId="{C0FFB268-C142-4168-94B8-8D332A5015D1}" type="pres">
      <dgm:prSet presAssocID="{747C1ED8-4AE3-4160-B225-2284987E86F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2A1884-DEB0-4AB0-8FBF-D0233D054FF7}" type="pres">
      <dgm:prSet presAssocID="{DF49C2E5-6CD1-46EF-90E4-132FC9BC36CB}" presName="linNode" presStyleCnt="0"/>
      <dgm:spPr/>
    </dgm:pt>
    <dgm:pt modelId="{F3A4E136-769D-4746-95ED-198C2C10242E}" type="pres">
      <dgm:prSet presAssocID="{DF49C2E5-6CD1-46EF-90E4-132FC9BC36CB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7A87C-FEEC-4D27-A2D1-3877CD0E1CE7}" type="pres">
      <dgm:prSet presAssocID="{DF49C2E5-6CD1-46EF-90E4-132FC9BC36CB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45595-779B-4354-96C9-098923E86522}" type="pres">
      <dgm:prSet presAssocID="{CCDB2271-35B9-4351-B4B2-D17B8CF0B318}" presName="spacing" presStyleCnt="0"/>
      <dgm:spPr/>
    </dgm:pt>
    <dgm:pt modelId="{E483B9E0-FF30-40D0-B555-BB5EF850B9EE}" type="pres">
      <dgm:prSet presAssocID="{2F00AF4F-F010-4135-B574-54B1830697EA}" presName="linNode" presStyleCnt="0"/>
      <dgm:spPr/>
    </dgm:pt>
    <dgm:pt modelId="{293A7D64-D3CE-4FFF-9391-5046556C27B6}" type="pres">
      <dgm:prSet presAssocID="{2F00AF4F-F010-4135-B574-54B1830697EA}" presName="parentShp" presStyleLbl="node1" presStyleIdx="1" presStyleCnt="2" custLinFactNeighborX="-21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7CB8C-2019-4EEF-8C1F-F356B19DFF77}" type="pres">
      <dgm:prSet presAssocID="{2F00AF4F-F010-4135-B574-54B1830697EA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3FFC29-60C0-4841-AD85-8D683582A37B}" srcId="{DF49C2E5-6CD1-46EF-90E4-132FC9BC36CB}" destId="{14C3C32F-0F3B-40FB-91BE-F75BB0A5ADED}" srcOrd="0" destOrd="0" parTransId="{7E85D80F-219B-432F-960D-CA9C07994A4F}" sibTransId="{BB2BF116-1C9C-4E3B-83B8-F7749ED5DA6C}"/>
    <dgm:cxn modelId="{D94BF3AD-3084-4822-B423-A34D9C603932}" srcId="{747C1ED8-4AE3-4160-B225-2284987E86F4}" destId="{2F00AF4F-F010-4135-B574-54B1830697EA}" srcOrd="1" destOrd="0" parTransId="{C1F7E5E5-A9D8-4AAA-86B0-9D359AC1F9AF}" sibTransId="{7B652A3B-89E8-4327-BCD8-C14796C4C277}"/>
    <dgm:cxn modelId="{BF0D78EE-B69C-4C8F-9085-4B4BB4C6E2B4}" srcId="{2F00AF4F-F010-4135-B574-54B1830697EA}" destId="{79E024A6-334E-4C59-912C-32225627133B}" srcOrd="0" destOrd="0" parTransId="{E73332BD-AF1A-4275-AE6A-6348D1C6134D}" sibTransId="{61730240-01B8-4259-A76B-279BB362FEA5}"/>
    <dgm:cxn modelId="{778FB980-8D7D-4C93-98E6-30F6C5C61B7C}" srcId="{747C1ED8-4AE3-4160-B225-2284987E86F4}" destId="{DF49C2E5-6CD1-46EF-90E4-132FC9BC36CB}" srcOrd="0" destOrd="0" parTransId="{8805B7CB-AD9E-44A5-92A5-FD764C408B03}" sibTransId="{CCDB2271-35B9-4351-B4B2-D17B8CF0B318}"/>
    <dgm:cxn modelId="{31BC8AD6-35A5-4631-9D76-B690F5B73132}" type="presOf" srcId="{14C3C32F-0F3B-40FB-91BE-F75BB0A5ADED}" destId="{9CB7A87C-FEEC-4D27-A2D1-3877CD0E1CE7}" srcOrd="0" destOrd="0" presId="urn:microsoft.com/office/officeart/2005/8/layout/vList6"/>
    <dgm:cxn modelId="{126E4A82-E7C3-4391-96C2-DF88AC76963B}" type="presOf" srcId="{2F00AF4F-F010-4135-B574-54B1830697EA}" destId="{293A7D64-D3CE-4FFF-9391-5046556C27B6}" srcOrd="0" destOrd="0" presId="urn:microsoft.com/office/officeart/2005/8/layout/vList6"/>
    <dgm:cxn modelId="{B3A59DEF-503A-4583-A882-93623945EB78}" type="presOf" srcId="{DF49C2E5-6CD1-46EF-90E4-132FC9BC36CB}" destId="{F3A4E136-769D-4746-95ED-198C2C10242E}" srcOrd="0" destOrd="0" presId="urn:microsoft.com/office/officeart/2005/8/layout/vList6"/>
    <dgm:cxn modelId="{157A0FDA-3E30-4917-A3C3-F7D800C804CF}" type="presOf" srcId="{79E024A6-334E-4C59-912C-32225627133B}" destId="{AD67CB8C-2019-4EEF-8C1F-F356B19DFF77}" srcOrd="0" destOrd="0" presId="urn:microsoft.com/office/officeart/2005/8/layout/vList6"/>
    <dgm:cxn modelId="{C92905D4-5884-43C2-877D-9DF39DA26AAE}" type="presOf" srcId="{747C1ED8-4AE3-4160-B225-2284987E86F4}" destId="{C0FFB268-C142-4168-94B8-8D332A5015D1}" srcOrd="0" destOrd="0" presId="urn:microsoft.com/office/officeart/2005/8/layout/vList6"/>
    <dgm:cxn modelId="{BA71E7B5-D5F9-409C-8EB8-C014B99ECF73}" type="presParOf" srcId="{C0FFB268-C142-4168-94B8-8D332A5015D1}" destId="{072A1884-DEB0-4AB0-8FBF-D0233D054FF7}" srcOrd="0" destOrd="0" presId="urn:microsoft.com/office/officeart/2005/8/layout/vList6"/>
    <dgm:cxn modelId="{528702A8-C1AB-46BB-8C38-BB253E5EEF60}" type="presParOf" srcId="{072A1884-DEB0-4AB0-8FBF-D0233D054FF7}" destId="{F3A4E136-769D-4746-95ED-198C2C10242E}" srcOrd="0" destOrd="0" presId="urn:microsoft.com/office/officeart/2005/8/layout/vList6"/>
    <dgm:cxn modelId="{EFEE23B5-F27E-403B-AA50-19FF39C25192}" type="presParOf" srcId="{072A1884-DEB0-4AB0-8FBF-D0233D054FF7}" destId="{9CB7A87C-FEEC-4D27-A2D1-3877CD0E1CE7}" srcOrd="1" destOrd="0" presId="urn:microsoft.com/office/officeart/2005/8/layout/vList6"/>
    <dgm:cxn modelId="{E8124ABE-D579-4AB4-909B-554DC6FB0237}" type="presParOf" srcId="{C0FFB268-C142-4168-94B8-8D332A5015D1}" destId="{91245595-779B-4354-96C9-098923E86522}" srcOrd="1" destOrd="0" presId="urn:microsoft.com/office/officeart/2005/8/layout/vList6"/>
    <dgm:cxn modelId="{4F4D378D-DF21-48A5-8F63-3BE58E8083A9}" type="presParOf" srcId="{C0FFB268-C142-4168-94B8-8D332A5015D1}" destId="{E483B9E0-FF30-40D0-B555-BB5EF850B9EE}" srcOrd="2" destOrd="0" presId="urn:microsoft.com/office/officeart/2005/8/layout/vList6"/>
    <dgm:cxn modelId="{0DF94EE5-F3F9-4669-B5DE-E99ECEA1A382}" type="presParOf" srcId="{E483B9E0-FF30-40D0-B555-BB5EF850B9EE}" destId="{293A7D64-D3CE-4FFF-9391-5046556C27B6}" srcOrd="0" destOrd="0" presId="urn:microsoft.com/office/officeart/2005/8/layout/vList6"/>
    <dgm:cxn modelId="{47152F3A-8273-4A76-84A8-C43C0B8361FE}" type="presParOf" srcId="{E483B9E0-FF30-40D0-B555-BB5EF850B9EE}" destId="{AD67CB8C-2019-4EEF-8C1F-F356B19DFF77}" srcOrd="1" destOrd="0" presId="urn:microsoft.com/office/officeart/2005/8/layout/vList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7C1ED8-4AE3-4160-B225-2284987E86F4}" type="doc">
      <dgm:prSet loTypeId="urn:microsoft.com/office/officeart/2005/8/layout/vList6" loCatId="process" qsTypeId="urn:microsoft.com/office/officeart/2005/8/quickstyle/3d2" qsCatId="3D" csTypeId="urn:microsoft.com/office/officeart/2005/8/colors/accent1_2#15" csCatId="accent1" phldr="1"/>
      <dgm:spPr/>
      <dgm:t>
        <a:bodyPr/>
        <a:lstStyle/>
        <a:p>
          <a:endParaRPr lang="en-US"/>
        </a:p>
      </dgm:t>
    </dgm:pt>
    <dgm:pt modelId="{DF49C2E5-6CD1-46EF-90E4-132FC9BC36CB}">
      <dgm:prSet phldrT="[نص]" custT="1"/>
      <dgm:spPr/>
      <dgm:t>
        <a:bodyPr/>
        <a:lstStyle/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Rabbit</a:t>
          </a:r>
          <a:endParaRPr lang="en-US" sz="1600" u="none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05B7CB-AD9E-44A5-92A5-FD764C408B03}" type="parTrans" cxnId="{778FB980-8D7D-4C93-98E6-30F6C5C61B7C}">
      <dgm:prSet/>
      <dgm:spPr/>
      <dgm:t>
        <a:bodyPr/>
        <a:lstStyle/>
        <a:p>
          <a:endParaRPr lang="en-US" sz="1600"/>
        </a:p>
      </dgm:t>
    </dgm:pt>
    <dgm:pt modelId="{CCDB2271-35B9-4351-B4B2-D17B8CF0B318}" type="sibTrans" cxnId="{778FB980-8D7D-4C93-98E6-30F6C5C61B7C}">
      <dgm:prSet/>
      <dgm:spPr/>
      <dgm:t>
        <a:bodyPr/>
        <a:lstStyle/>
        <a:p>
          <a:endParaRPr lang="en-US" sz="1600"/>
        </a:p>
      </dgm:t>
    </dgm:pt>
    <dgm:pt modelId="{14C3C32F-0F3B-40FB-91BE-F75BB0A5ADED}">
      <dgm:prSet phldrT="[نص]" custT="1"/>
      <dgm:spPr/>
      <dgm:t>
        <a:bodyPr anchor="ctr"/>
        <a:lstStyle/>
        <a:p>
          <a:pPr algn="ctr"/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Marginal ear vein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85D80F-219B-432F-960D-CA9C07994A4F}" type="parTrans" cxnId="{2D3FFC29-60C0-4841-AD85-8D683582A37B}">
      <dgm:prSet/>
      <dgm:spPr/>
      <dgm:t>
        <a:bodyPr/>
        <a:lstStyle/>
        <a:p>
          <a:endParaRPr lang="en-US" sz="1600"/>
        </a:p>
      </dgm:t>
    </dgm:pt>
    <dgm:pt modelId="{BB2BF116-1C9C-4E3B-83B8-F7749ED5DA6C}" type="sibTrans" cxnId="{2D3FFC29-60C0-4841-AD85-8D683582A37B}">
      <dgm:prSet/>
      <dgm:spPr/>
      <dgm:t>
        <a:bodyPr/>
        <a:lstStyle/>
        <a:p>
          <a:endParaRPr lang="en-US" sz="1600"/>
        </a:p>
      </dgm:t>
    </dgm:pt>
    <dgm:pt modelId="{2F00AF4F-F010-4135-B574-54B1830697EA}">
      <dgm:prSet phldrT="[نص]" custT="1"/>
      <dgm:spPr/>
      <dgm:t>
        <a:bodyPr/>
        <a:lstStyle/>
        <a:p>
          <a:r>
            <a:rPr lang="en-US" sz="1600" b="1" u="none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Elephant</a:t>
          </a:r>
          <a:endParaRPr lang="en-US" sz="1600" u="none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F7E5E5-A9D8-4AAA-86B0-9D359AC1F9AF}" type="parTrans" cxnId="{D94BF3AD-3084-4822-B423-A34D9C603932}">
      <dgm:prSet/>
      <dgm:spPr/>
      <dgm:t>
        <a:bodyPr/>
        <a:lstStyle/>
        <a:p>
          <a:endParaRPr lang="en-US" sz="1600"/>
        </a:p>
      </dgm:t>
    </dgm:pt>
    <dgm:pt modelId="{7B652A3B-89E8-4327-BCD8-C14796C4C277}" type="sibTrans" cxnId="{D94BF3AD-3084-4822-B423-A34D9C603932}">
      <dgm:prSet/>
      <dgm:spPr/>
      <dgm:t>
        <a:bodyPr/>
        <a:lstStyle/>
        <a:p>
          <a:endParaRPr lang="en-US" sz="1600"/>
        </a:p>
      </dgm:t>
    </dgm:pt>
    <dgm:pt modelId="{79E024A6-334E-4C59-912C-32225627133B}">
      <dgm:prSet phldrT="[نص]" custT="1"/>
      <dgm:spPr/>
      <dgm:t>
        <a:bodyPr anchor="ctr"/>
        <a:lstStyle/>
        <a:p>
          <a:pPr algn="ctr"/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 vein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3332BD-AF1A-4275-AE6A-6348D1C6134D}" type="parTrans" cxnId="{BF0D78EE-B69C-4C8F-9085-4B4BB4C6E2B4}">
      <dgm:prSet/>
      <dgm:spPr/>
      <dgm:t>
        <a:bodyPr/>
        <a:lstStyle/>
        <a:p>
          <a:endParaRPr lang="en-US" sz="1600"/>
        </a:p>
      </dgm:t>
    </dgm:pt>
    <dgm:pt modelId="{61730240-01B8-4259-A76B-279BB362FEA5}" type="sibTrans" cxnId="{BF0D78EE-B69C-4C8F-9085-4B4BB4C6E2B4}">
      <dgm:prSet/>
      <dgm:spPr/>
      <dgm:t>
        <a:bodyPr/>
        <a:lstStyle/>
        <a:p>
          <a:endParaRPr lang="en-US" sz="1600"/>
        </a:p>
      </dgm:t>
    </dgm:pt>
    <dgm:pt modelId="{C0FFB268-C142-4168-94B8-8D332A5015D1}" type="pres">
      <dgm:prSet presAssocID="{747C1ED8-4AE3-4160-B225-2284987E86F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2A1884-DEB0-4AB0-8FBF-D0233D054FF7}" type="pres">
      <dgm:prSet presAssocID="{DF49C2E5-6CD1-46EF-90E4-132FC9BC36CB}" presName="linNode" presStyleCnt="0"/>
      <dgm:spPr/>
    </dgm:pt>
    <dgm:pt modelId="{F3A4E136-769D-4746-95ED-198C2C10242E}" type="pres">
      <dgm:prSet presAssocID="{DF49C2E5-6CD1-46EF-90E4-132FC9BC36CB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7A87C-FEEC-4D27-A2D1-3877CD0E1CE7}" type="pres">
      <dgm:prSet presAssocID="{DF49C2E5-6CD1-46EF-90E4-132FC9BC36CB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45595-779B-4354-96C9-098923E86522}" type="pres">
      <dgm:prSet presAssocID="{CCDB2271-35B9-4351-B4B2-D17B8CF0B318}" presName="spacing" presStyleCnt="0"/>
      <dgm:spPr/>
    </dgm:pt>
    <dgm:pt modelId="{E483B9E0-FF30-40D0-B555-BB5EF850B9EE}" type="pres">
      <dgm:prSet presAssocID="{2F00AF4F-F010-4135-B574-54B1830697EA}" presName="linNode" presStyleCnt="0"/>
      <dgm:spPr/>
    </dgm:pt>
    <dgm:pt modelId="{293A7D64-D3CE-4FFF-9391-5046556C27B6}" type="pres">
      <dgm:prSet presAssocID="{2F00AF4F-F010-4135-B574-54B1830697EA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7CB8C-2019-4EEF-8C1F-F356B19DFF77}" type="pres">
      <dgm:prSet presAssocID="{2F00AF4F-F010-4135-B574-54B1830697EA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4438BB-2532-49A0-A357-48386EB90024}" type="presOf" srcId="{14C3C32F-0F3B-40FB-91BE-F75BB0A5ADED}" destId="{9CB7A87C-FEEC-4D27-A2D1-3877CD0E1CE7}" srcOrd="0" destOrd="0" presId="urn:microsoft.com/office/officeart/2005/8/layout/vList6"/>
    <dgm:cxn modelId="{2D3FFC29-60C0-4841-AD85-8D683582A37B}" srcId="{DF49C2E5-6CD1-46EF-90E4-132FC9BC36CB}" destId="{14C3C32F-0F3B-40FB-91BE-F75BB0A5ADED}" srcOrd="0" destOrd="0" parTransId="{7E85D80F-219B-432F-960D-CA9C07994A4F}" sibTransId="{BB2BF116-1C9C-4E3B-83B8-F7749ED5DA6C}"/>
    <dgm:cxn modelId="{D94BF3AD-3084-4822-B423-A34D9C603932}" srcId="{747C1ED8-4AE3-4160-B225-2284987E86F4}" destId="{2F00AF4F-F010-4135-B574-54B1830697EA}" srcOrd="1" destOrd="0" parTransId="{C1F7E5E5-A9D8-4AAA-86B0-9D359AC1F9AF}" sibTransId="{7B652A3B-89E8-4327-BCD8-C14796C4C277}"/>
    <dgm:cxn modelId="{BF0D78EE-B69C-4C8F-9085-4B4BB4C6E2B4}" srcId="{2F00AF4F-F010-4135-B574-54B1830697EA}" destId="{79E024A6-334E-4C59-912C-32225627133B}" srcOrd="0" destOrd="0" parTransId="{E73332BD-AF1A-4275-AE6A-6348D1C6134D}" sibTransId="{61730240-01B8-4259-A76B-279BB362FEA5}"/>
    <dgm:cxn modelId="{E2492CE0-72F8-4323-8F25-89C5B70B1FE3}" type="presOf" srcId="{79E024A6-334E-4C59-912C-32225627133B}" destId="{AD67CB8C-2019-4EEF-8C1F-F356B19DFF77}" srcOrd="0" destOrd="0" presId="urn:microsoft.com/office/officeart/2005/8/layout/vList6"/>
    <dgm:cxn modelId="{778FB980-8D7D-4C93-98E6-30F6C5C61B7C}" srcId="{747C1ED8-4AE3-4160-B225-2284987E86F4}" destId="{DF49C2E5-6CD1-46EF-90E4-132FC9BC36CB}" srcOrd="0" destOrd="0" parTransId="{8805B7CB-AD9E-44A5-92A5-FD764C408B03}" sibTransId="{CCDB2271-35B9-4351-B4B2-D17B8CF0B318}"/>
    <dgm:cxn modelId="{803B4250-F52A-40E9-AB45-D1FAA1F953B0}" type="presOf" srcId="{DF49C2E5-6CD1-46EF-90E4-132FC9BC36CB}" destId="{F3A4E136-769D-4746-95ED-198C2C10242E}" srcOrd="0" destOrd="0" presId="urn:microsoft.com/office/officeart/2005/8/layout/vList6"/>
    <dgm:cxn modelId="{73F9B3CD-5EAB-49C5-8555-1B119845CDFA}" type="presOf" srcId="{747C1ED8-4AE3-4160-B225-2284987E86F4}" destId="{C0FFB268-C142-4168-94B8-8D332A5015D1}" srcOrd="0" destOrd="0" presId="urn:microsoft.com/office/officeart/2005/8/layout/vList6"/>
    <dgm:cxn modelId="{6DE11659-8A08-4904-AA3E-E5AC5C5D2A83}" type="presOf" srcId="{2F00AF4F-F010-4135-B574-54B1830697EA}" destId="{293A7D64-D3CE-4FFF-9391-5046556C27B6}" srcOrd="0" destOrd="0" presId="urn:microsoft.com/office/officeart/2005/8/layout/vList6"/>
    <dgm:cxn modelId="{3239FF8E-9D38-4E51-BDB2-DAD5EECAAC10}" type="presParOf" srcId="{C0FFB268-C142-4168-94B8-8D332A5015D1}" destId="{072A1884-DEB0-4AB0-8FBF-D0233D054FF7}" srcOrd="0" destOrd="0" presId="urn:microsoft.com/office/officeart/2005/8/layout/vList6"/>
    <dgm:cxn modelId="{75B7BC7A-6773-4814-9BA5-5459334E2908}" type="presParOf" srcId="{072A1884-DEB0-4AB0-8FBF-D0233D054FF7}" destId="{F3A4E136-769D-4746-95ED-198C2C10242E}" srcOrd="0" destOrd="0" presId="urn:microsoft.com/office/officeart/2005/8/layout/vList6"/>
    <dgm:cxn modelId="{2A11A3A1-0B26-4CD7-9466-159F00A9A06A}" type="presParOf" srcId="{072A1884-DEB0-4AB0-8FBF-D0233D054FF7}" destId="{9CB7A87C-FEEC-4D27-A2D1-3877CD0E1CE7}" srcOrd="1" destOrd="0" presId="urn:microsoft.com/office/officeart/2005/8/layout/vList6"/>
    <dgm:cxn modelId="{171F8E7E-C776-46E3-A0C2-43AA1081E924}" type="presParOf" srcId="{C0FFB268-C142-4168-94B8-8D332A5015D1}" destId="{91245595-779B-4354-96C9-098923E86522}" srcOrd="1" destOrd="0" presId="urn:microsoft.com/office/officeart/2005/8/layout/vList6"/>
    <dgm:cxn modelId="{1C9390C3-C409-4EC4-882C-D2A95C8561A4}" type="presParOf" srcId="{C0FFB268-C142-4168-94B8-8D332A5015D1}" destId="{E483B9E0-FF30-40D0-B555-BB5EF850B9EE}" srcOrd="2" destOrd="0" presId="urn:microsoft.com/office/officeart/2005/8/layout/vList6"/>
    <dgm:cxn modelId="{BDF4EED3-3606-4007-828A-F4129D260547}" type="presParOf" srcId="{E483B9E0-FF30-40D0-B555-BB5EF850B9EE}" destId="{293A7D64-D3CE-4FFF-9391-5046556C27B6}" srcOrd="0" destOrd="0" presId="urn:microsoft.com/office/officeart/2005/8/layout/vList6"/>
    <dgm:cxn modelId="{5CBD88EF-9DF2-42AD-9787-9FF4D85804D6}" type="presParOf" srcId="{E483B9E0-FF30-40D0-B555-BB5EF850B9EE}" destId="{AD67CB8C-2019-4EEF-8C1F-F356B19DFF77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3B03A96-6EBF-409C-93EA-75A1A2F07DDA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Calibri" pitchFamily="34" charset="0"/>
              </a:defRPr>
            </a:lvl1pPr>
          </a:lstStyle>
          <a:p>
            <a:fld id="{3AF1ABF5-D89E-496A-88C5-026BFAAB71E5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عنصر نائب لصورة الشريحة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ar-SA" smtClean="0"/>
          </a:p>
        </p:txBody>
      </p:sp>
      <p:sp>
        <p:nvSpPr>
          <p:cNvPr id="15363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D96F592-4486-4535-8612-76174FF29A85}" type="slidenum">
              <a:rPr lang="ar-SA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عنصر نائب لصورة الشريحة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C55BCA-B408-40C3-8F86-43EEF092E6FC}" type="slidenum">
              <a:rPr lang="ar-SA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عنصر نائب لصورة الشريحة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E7B68B-D577-423B-A4A2-4D238C11185B}" type="slidenum">
              <a:rPr lang="ar-SA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028700"/>
            <a:ext cx="8229600" cy="13716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498774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74CEC-0065-451A-AAB6-5CF71B2C6385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EC1A5-E0ED-43C5-9353-FAA6C85F9C1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CA9A6-F69B-4CA0-888B-FA90C649FA09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CEC89-9765-4057-A297-B3C31E46D46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F8F60-AED1-405F-A79E-D1678FDDA61F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A10B1-1C85-4655-91C1-7B6C5FE557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BA6D-B79F-4DBC-B5BF-B3BF193B8FFB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26109-7ED5-4256-B9C3-2F54726CE4E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57200"/>
            <a:ext cx="7086600" cy="13716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1880840"/>
            <a:ext cx="7086600" cy="1132284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35FC-5937-4D4D-9455-617A11170E8A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E06D0-8CC0-4B8C-8FC7-1DB544799837}" type="slidenum">
              <a:rPr lang="ar-SA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C2180-7A2B-46B0-92F9-F2D9563207C6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7DAC8-DD89-4322-9E28-CC1F2F75C68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63165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1151335"/>
            <a:ext cx="4041775" cy="563165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71651"/>
            <a:ext cx="4040188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1771651"/>
            <a:ext cx="4041775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2EE1F-4EA3-4F92-AE59-48BBFB59578D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8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9E94F-E9C4-47FC-ADCD-001327371B8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D3B86-3D32-408C-88FC-E4C2B64222F8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4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7662F-B5A9-4FF2-AA42-127A47428F0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5E76A-9283-4FE1-BD16-7E701695A9F0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4E15A-011F-4545-A084-095D5498502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1" y="1143001"/>
            <a:ext cx="3008313" cy="3451622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BEA2D-23F0-4CED-8373-2C415172C523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C7194-FD02-474C-99E8-F277ED9E593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5486400" cy="391716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373981"/>
            <a:ext cx="5486400" cy="29718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875090"/>
            <a:ext cx="5486400" cy="397764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B217-90C5-429D-871D-7A87DD5993E6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47172-B050-44F2-8947-CA7EAD6B9E6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1027" name="عنصر نائب للنص 1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53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4813300"/>
            <a:ext cx="2133600" cy="273050"/>
          </a:xfrm>
          <a:prstGeom prst="rect">
            <a:avLst/>
          </a:prstGeom>
        </p:spPr>
        <p:txBody>
          <a:bodyPr vert="horz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8F8079-B744-405F-B3C0-0A83E3D581E2}" type="datetimeFigureOut">
              <a:rPr lang="en-US"/>
              <a:pPr>
                <a:defRPr/>
              </a:pPr>
              <a:t>12/8/2012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4813300"/>
            <a:ext cx="2895600" cy="273050"/>
          </a:xfrm>
          <a:prstGeom prst="rect">
            <a:avLst/>
          </a:prstGeom>
        </p:spPr>
        <p:txBody>
          <a:bodyPr vert="horz" anchor="b"/>
          <a:lstStyle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4813300"/>
            <a:ext cx="762000" cy="273050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rgbClr val="BCBCBC"/>
                </a:solidFill>
                <a:latin typeface="Book Antiqua" pitchFamily="18" charset="0"/>
              </a:defRPr>
            </a:lvl1pPr>
          </a:lstStyle>
          <a:p>
            <a:fld id="{E232B66A-59FC-43B7-8500-976E376D8988}" type="slidenum">
              <a:rPr lang="ar-SA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Arial" charset="0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13" Type="http://schemas.openxmlformats.org/officeDocument/2006/relationships/diagramColors" Target="../diagrams/colors5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12" Type="http://schemas.openxmlformats.org/officeDocument/2006/relationships/diagramQuickStyle" Target="../diagrams/quickStyle5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11" Type="http://schemas.openxmlformats.org/officeDocument/2006/relationships/diagramLayout" Target="../diagrams/layout5.xml"/><Relationship Id="rId5" Type="http://schemas.openxmlformats.org/officeDocument/2006/relationships/diagramColors" Target="../diagrams/colors3.xml"/><Relationship Id="rId10" Type="http://schemas.openxmlformats.org/officeDocument/2006/relationships/diagramData" Target="../diagrams/data5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Relationship Id="rId14" Type="http://schemas.openxmlformats.org/officeDocument/2006/relationships/hyperlink" Target="file:///D:\CLINIC\Anesthesia\induction%20+%20inhalation%20dog.FLV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vt11"/>
          <p:cNvPicPr>
            <a:picLocks noChangeAspect="1" noChangeArrowheads="1"/>
          </p:cNvPicPr>
          <p:nvPr/>
        </p:nvPicPr>
        <p:blipFill>
          <a:blip r:embed="rId3"/>
          <a:srcRect l="133" t="7724" r="9180" b="7690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22030" y="-171450"/>
            <a:ext cx="8229600" cy="1371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bg1"/>
                </a:solidFill>
                <a:cs typeface="+mj-cs"/>
              </a:rPr>
              <a:t>anesthesia</a:t>
            </a:r>
            <a:endParaRPr lang="en-US" sz="7200" dirty="0">
              <a:solidFill>
                <a:schemeClr val="bg1"/>
              </a:solidFill>
              <a:cs typeface="+mj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52400" y="133350"/>
          <a:ext cx="8534400" cy="459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cs typeface="+mj-cs"/>
              </a:rPr>
              <a:t/>
            </a:r>
            <a:br>
              <a:rPr lang="en-US" sz="3200" dirty="0" smtClean="0">
                <a:cs typeface="+mj-cs"/>
              </a:rPr>
            </a:br>
            <a:r>
              <a:rPr lang="en-US" sz="3200" dirty="0" smtClean="0">
                <a:cs typeface="+mj-cs"/>
              </a:rPr>
              <a:t>Administration  of anesthetic agents (IV/Injection)</a:t>
            </a:r>
            <a:br>
              <a:rPr lang="en-US" sz="3200" dirty="0" smtClean="0">
                <a:cs typeface="+mj-cs"/>
              </a:rPr>
            </a:br>
            <a:endParaRPr lang="en-US" sz="3200" dirty="0">
              <a:cs typeface="+mj-cs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381000" y="1352550"/>
          <a:ext cx="5791200" cy="116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عنصر نائب للمحتوى 3"/>
          <p:cNvGraphicFramePr>
            <a:graphicFrameLocks/>
          </p:cNvGraphicFramePr>
          <p:nvPr/>
        </p:nvGraphicFramePr>
        <p:xfrm>
          <a:off x="381000" y="2620962"/>
          <a:ext cx="5791200" cy="116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6" name="عنصر نائب للمحتوى 3"/>
          <p:cNvGraphicFramePr>
            <a:graphicFrameLocks/>
          </p:cNvGraphicFramePr>
          <p:nvPr/>
        </p:nvGraphicFramePr>
        <p:xfrm>
          <a:off x="381000" y="3867150"/>
          <a:ext cx="5791200" cy="116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7" name="زر إجراء: الأمام أو التالي 6">
            <a:hlinkClick r:id="rId14" action="ppaction://program" highlightClick="1"/>
          </p:cNvPr>
          <p:cNvSpPr/>
          <p:nvPr/>
        </p:nvSpPr>
        <p:spPr>
          <a:xfrm>
            <a:off x="6553200" y="2724150"/>
            <a:ext cx="4572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6" grpId="0">
        <p:bldAsOne/>
      </p:bldGraphic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cs typeface="+mj-cs"/>
              </a:rPr>
              <a:t>stages of general anesthesia</a:t>
            </a:r>
            <a:endParaRPr lang="en-US" sz="3200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31870"/>
          </a:xfrm>
        </p:spPr>
        <p:txBody>
          <a:bodyPr>
            <a:noAutofit/>
          </a:bodyPr>
          <a:lstStyle/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lphaUcPeriod"/>
              <a:defRPr/>
            </a:pPr>
            <a:r>
              <a:rPr lang="en-US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Stage of induction.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lphaUcPeriod"/>
              <a:defRPr/>
            </a:pPr>
            <a:r>
              <a:rPr lang="en-US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Stag of  Delirium.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lphaUcPeriod"/>
              <a:defRPr/>
            </a:pPr>
            <a:r>
              <a:rPr lang="en-US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Stage of surgical anesthesia.</a:t>
            </a:r>
          </a:p>
          <a:p>
            <a:pPr marL="1042416" lvl="1" indent="-457200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Plane of light anesthesia.</a:t>
            </a:r>
          </a:p>
          <a:p>
            <a:pPr marL="1042416" lvl="1" indent="-457200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Plane of medium anesthesia.</a:t>
            </a:r>
          </a:p>
          <a:p>
            <a:pPr marL="1042416" lvl="1" indent="-457200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Plane of deep anesthesia.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lphaUcPeriod"/>
              <a:defRPr/>
            </a:pPr>
            <a:r>
              <a:rPr lang="en-US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+mj-lt"/>
                <a:ea typeface="+mj-ea"/>
                <a:cs typeface="+mj-cs"/>
              </a:rPr>
              <a:t>Stage of overdose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r>
              <a:rPr lang="en-US" sz="3600" dirty="0" smtClean="0">
                <a:cs typeface="+mj-cs"/>
              </a:rPr>
              <a:t>COMPLICATIONS OF GENERAL ANAESTHESIA</a:t>
            </a:r>
            <a:br>
              <a:rPr lang="en-US" sz="3600" dirty="0" smtClean="0">
                <a:cs typeface="+mj-cs"/>
              </a:rPr>
            </a:br>
            <a:r>
              <a:rPr lang="en-US" dirty="0" smtClean="0">
                <a:cs typeface="+mj-cs"/>
              </a:rPr>
              <a:t> </a:t>
            </a:r>
            <a:br>
              <a:rPr lang="en-US" dirty="0" smtClean="0">
                <a:cs typeface="+mj-cs"/>
              </a:rPr>
            </a:br>
            <a:endParaRPr lang="en-US" dirty="0">
              <a:cs typeface="+mj-cs"/>
            </a:endParaRPr>
          </a:p>
        </p:txBody>
      </p:sp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rtl="0"/>
            <a:endParaRPr lang="ar-IQ"/>
          </a:p>
        </p:txBody>
      </p:sp>
      <p:sp>
        <p:nvSpPr>
          <p:cNvPr id="9" name="مستطيل 8"/>
          <p:cNvSpPr/>
          <p:nvPr/>
        </p:nvSpPr>
        <p:spPr>
          <a:xfrm>
            <a:off x="731838" y="1428750"/>
            <a:ext cx="3230562" cy="30781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>
              <a:buFontTx/>
              <a:buAutoNum type="alphaUcPeriod"/>
              <a:defRPr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During </a:t>
            </a:r>
            <a:r>
              <a:rPr lang="en-US" sz="1600" b="1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anaesthesia</a:t>
            </a:r>
            <a:endParaRPr lang="en-US" sz="16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  <a:cs typeface="+mn-cs"/>
              </a:rPr>
              <a:t>1. Respiratory depression.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2. Salivation.</a:t>
            </a:r>
          </a:p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  <a:cs typeface="+mn-cs"/>
              </a:rPr>
              <a:t>3. Cardiac arrhythmias.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4. Fall in BP.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5. Aspiration of gastric contents.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6. Asphyxia.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7. Delirium and convulsions.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8. Fire and explosion.</a:t>
            </a:r>
          </a:p>
          <a:p>
            <a:pPr marL="342900" indent="-342900" algn="l" rtl="0">
              <a:defRPr/>
            </a:pPr>
            <a:endParaRPr lang="en-US" sz="16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algn="l" rtl="0">
              <a:defRPr/>
            </a:pPr>
            <a:endParaRPr lang="en-US" sz="16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algn="l" rtl="0">
              <a:buFont typeface="+mj-lt"/>
              <a:buAutoNum type="arabicPeriod"/>
              <a:defRPr/>
            </a:pP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4876800" y="1428750"/>
            <a:ext cx="3200400" cy="28321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rtl="0">
              <a:defRPr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B.    After </a:t>
            </a:r>
            <a:r>
              <a:rPr lang="en-US" sz="1600" b="1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anaesthesia</a:t>
            </a:r>
            <a:endParaRPr lang="en-US" sz="16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  <a:cs typeface="+mn-cs"/>
              </a:rPr>
              <a:t>1. Vomiting.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2. Persisting sedation.</a:t>
            </a:r>
          </a:p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  <a:cs typeface="+mn-cs"/>
              </a:rPr>
              <a:t>3. </a:t>
            </a:r>
            <a:r>
              <a:rPr lang="en-US" sz="1600" smtClean="0">
                <a:latin typeface="+mn-lt"/>
                <a:cs typeface="+mn-cs"/>
              </a:rPr>
              <a:t>Pneumonia, </a:t>
            </a:r>
            <a:r>
              <a:rPr lang="en-US" sz="1600" dirty="0" err="1">
                <a:latin typeface="+mn-lt"/>
                <a:cs typeface="+mn-cs"/>
              </a:rPr>
              <a:t>atelectasis</a:t>
            </a:r>
            <a:r>
              <a:rPr lang="en-US" sz="1600" dirty="0">
                <a:latin typeface="+mn-lt"/>
                <a:cs typeface="+mn-cs"/>
              </a:rPr>
              <a:t>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4. Liver and kidney damage.</a:t>
            </a:r>
            <a:br>
              <a:rPr lang="en-US" sz="1600" dirty="0">
                <a:latin typeface="+mn-lt"/>
                <a:cs typeface="+mn-cs"/>
              </a:rPr>
            </a:br>
            <a:r>
              <a:rPr lang="en-US" sz="1600" dirty="0">
                <a:latin typeface="+mn-lt"/>
                <a:cs typeface="+mn-cs"/>
              </a:rPr>
              <a:t>5. Nerve paralysis due to faulty positioning.</a:t>
            </a:r>
            <a:br>
              <a:rPr lang="en-US" sz="1600" dirty="0">
                <a:latin typeface="+mn-lt"/>
                <a:cs typeface="+mn-cs"/>
              </a:rPr>
            </a:br>
            <a:endParaRPr lang="en-US" sz="1600" dirty="0">
              <a:latin typeface="+mn-lt"/>
              <a:cs typeface="+mn-cs"/>
            </a:endParaRPr>
          </a:p>
          <a:p>
            <a:pPr marL="342900" indent="-342900" algn="l" rtl="0">
              <a:defRPr/>
            </a:pPr>
            <a:endParaRPr lang="en-US" sz="16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algn="l" rtl="0">
              <a:defRPr/>
            </a:pPr>
            <a:endParaRPr lang="en-US" sz="1600" b="1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algn="l" rtl="0">
              <a:buFont typeface="+mj-lt"/>
              <a:buAutoNum type="arabicPeriod"/>
              <a:defRPr/>
            </a:pP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0" dirty="0" smtClean="0">
                <a:cs typeface="+mj-cs"/>
              </a:rPr>
              <a:t>History of </a:t>
            </a:r>
            <a:r>
              <a:rPr lang="en-US" b="0" dirty="0" err="1" smtClean="0">
                <a:cs typeface="+mj-cs"/>
              </a:rPr>
              <a:t>Anaesthesia</a:t>
            </a: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endParaRPr lang="en-US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 smtClean="0">
              <a:cs typeface="+mn-cs"/>
            </a:endParaRP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 smtClean="0">
                <a:cs typeface="+mn-cs"/>
              </a:rPr>
              <a:t>    First use of </a:t>
            </a:r>
            <a:r>
              <a:rPr lang="en-US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 in animals since 1846 in Royal Veterinary College by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Mortons</a:t>
            </a:r>
            <a:r>
              <a:rPr lang="en-US" b="1" dirty="0" smtClean="0">
                <a:cs typeface="+mn-cs"/>
              </a:rPr>
              <a:t>.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 smtClean="0">
                <a:cs typeface="+mn-cs"/>
              </a:rPr>
              <a:t> Chloroform was used in Vet. at 1847 and In 1878 used in </a:t>
            </a:r>
            <a:r>
              <a:rPr lang="en-US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 of horse by </a:t>
            </a:r>
            <a:r>
              <a:rPr lang="en-US" b="1" dirty="0" smtClean="0">
                <a:solidFill>
                  <a:schemeClr val="bg1"/>
                </a:solidFill>
                <a:cs typeface="+mn-cs"/>
              </a:rPr>
              <a:t>Humbert</a:t>
            </a:r>
            <a:r>
              <a:rPr lang="en-US" b="1" dirty="0" smtClean="0">
                <a:cs typeface="+mn-cs"/>
              </a:rPr>
              <a:t> .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+mj-cs"/>
              </a:rPr>
              <a:t>Terminology</a:t>
            </a:r>
            <a:endParaRPr lang="en-US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u="sng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: Inability to feel pain. 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u="sng" dirty="0" smtClean="0">
                <a:cs typeface="+mn-cs"/>
              </a:rPr>
              <a:t>General </a:t>
            </a:r>
            <a:r>
              <a:rPr lang="en-US" u="sng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: It is a state of unconsciousness produced by a process of controlled, reversible intoxication of the CNS. 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u="sng" dirty="0" smtClean="0">
                <a:cs typeface="+mn-cs"/>
              </a:rPr>
              <a:t>Regional </a:t>
            </a:r>
            <a:r>
              <a:rPr lang="en-US" u="sng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 : Insensibility in a larger, through limited body area . 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u="sng" dirty="0" smtClean="0">
                <a:cs typeface="+mn-cs"/>
              </a:rPr>
              <a:t>Local </a:t>
            </a:r>
            <a:r>
              <a:rPr lang="en-US" u="sng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 : Loss of sensation in a limited body area . 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u="sng" dirty="0" smtClean="0">
                <a:cs typeface="+mn-cs"/>
              </a:rPr>
              <a:t>Surgical </a:t>
            </a:r>
            <a:r>
              <a:rPr lang="en-US" u="sng" dirty="0" err="1" smtClean="0">
                <a:cs typeface="+mn-cs"/>
              </a:rPr>
              <a:t>anaesthesia</a:t>
            </a:r>
            <a:r>
              <a:rPr lang="en-US" dirty="0" smtClean="0">
                <a:cs typeface="+mn-cs"/>
              </a:rPr>
              <a:t> : Unconsciousness , accompanied by muscular relaxation to such a degree  that surgery can be performed painlessly and without struggle on the part of the patient. 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u="sng" dirty="0" smtClean="0">
                <a:cs typeface="+mn-cs"/>
              </a:rPr>
              <a:t>Preanesthetic drugs</a:t>
            </a:r>
            <a:r>
              <a:rPr lang="en-US" dirty="0" smtClean="0">
                <a:cs typeface="+mn-cs"/>
              </a:rPr>
              <a:t> : are the drugs which are usually given to prepare the patient for administration of an anesthetic agent .</a:t>
            </a:r>
          </a:p>
          <a:p>
            <a:pPr marL="548640" indent="-411480"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+mj-cs"/>
              </a:rPr>
              <a:t> General anesthesia should involve three effects:          </a:t>
            </a:r>
            <a:endParaRPr lang="en-US" dirty="0">
              <a:cs typeface="+mj-cs"/>
            </a:endParaRPr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531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Indication for Use Anesthesia in Animals  </a:t>
            </a:r>
            <a:br>
              <a:rPr lang="en-US" dirty="0" smtClean="0">
                <a:cs typeface="+mj-cs"/>
              </a:rPr>
            </a:br>
            <a:endParaRPr lang="en-US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 smtClean="0">
                <a:cs typeface="+mn-cs"/>
              </a:rPr>
              <a:t> Humanitarian 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 smtClean="0">
                <a:cs typeface="+mn-cs"/>
              </a:rPr>
              <a:t> Technical efficiency , which include:-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en-US" dirty="0" smtClean="0">
                <a:cs typeface="+mn-cs"/>
              </a:rPr>
              <a:t>surgical procedure.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en-US" dirty="0" smtClean="0">
                <a:cs typeface="+mn-cs"/>
              </a:rPr>
              <a:t>radiography ( cervical, pelvic, or spinal ).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en-US" dirty="0" smtClean="0">
                <a:cs typeface="+mn-cs"/>
              </a:rPr>
              <a:t>cast application.      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en-US" dirty="0" smtClean="0">
                <a:cs typeface="+mn-cs"/>
              </a:rPr>
              <a:t>obstetrical procedures.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en-US" dirty="0" smtClean="0">
                <a:cs typeface="+mn-cs"/>
              </a:rPr>
              <a:t>special diagnostic procedure (</a:t>
            </a:r>
            <a:r>
              <a:rPr lang="en-US" dirty="0" err="1" smtClean="0">
                <a:cs typeface="+mn-cs"/>
              </a:rPr>
              <a:t>e.g</a:t>
            </a:r>
            <a:r>
              <a:rPr lang="en-US" dirty="0" smtClean="0">
                <a:cs typeface="+mn-cs"/>
              </a:rPr>
              <a:t>) diagnosis of lameness.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en-US" dirty="0" smtClean="0">
                <a:cs typeface="+mn-cs"/>
              </a:rPr>
              <a:t>in overdose for euthanasia.                                                  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+mj-cs"/>
              </a:rPr>
              <a:t>selection of the anesthetic methods</a:t>
            </a:r>
            <a:endParaRPr lang="en-US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733550"/>
            <a:ext cx="8229600" cy="2617788"/>
          </a:xfrm>
        </p:spPr>
        <p:txBody>
          <a:bodyPr/>
          <a:lstStyle/>
          <a:p>
            <a:r>
              <a:rPr lang="en-US" smtClean="0"/>
              <a:t>Facilities and anesthetic equipment available.</a:t>
            </a:r>
          </a:p>
          <a:p>
            <a:r>
              <a:rPr lang="en-US" smtClean="0"/>
              <a:t>Species of the animal.</a:t>
            </a:r>
          </a:p>
          <a:p>
            <a:r>
              <a:rPr lang="en-US" smtClean="0"/>
              <a:t>The nature , the site , and the duration of the operation.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Factors affecting anesthesia </a:t>
            </a:r>
            <a:br>
              <a:rPr lang="en-US" dirty="0" smtClean="0">
                <a:cs typeface="+mj-cs"/>
              </a:rPr>
            </a:br>
            <a:endParaRPr lang="en-US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Age of patient</a:t>
            </a:r>
          </a:p>
          <a:p>
            <a:r>
              <a:rPr lang="en-US" smtClean="0"/>
              <a:t>Size       </a:t>
            </a:r>
          </a:p>
          <a:p>
            <a:r>
              <a:rPr lang="en-US" smtClean="0"/>
              <a:t>Temperament   </a:t>
            </a:r>
          </a:p>
          <a:p>
            <a:r>
              <a:rPr lang="en-US" smtClean="0"/>
              <a:t>Preanesthetic medication   </a:t>
            </a:r>
          </a:p>
          <a:p>
            <a:r>
              <a:rPr lang="en-US" smtClean="0"/>
              <a:t>Type of surgical or diagnostic procedure 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cs typeface="+mj-cs"/>
              </a:rPr>
              <a:t/>
            </a:r>
            <a:br>
              <a:rPr lang="en-US" sz="3200" dirty="0" smtClean="0">
                <a:cs typeface="+mj-cs"/>
              </a:rPr>
            </a:br>
            <a:r>
              <a:rPr lang="en-US" sz="3200" dirty="0" smtClean="0">
                <a:cs typeface="+mj-cs"/>
              </a:rPr>
              <a:t>The main purposes for use of </a:t>
            </a:r>
            <a:r>
              <a:rPr lang="en-US" sz="3200" dirty="0" err="1" smtClean="0">
                <a:cs typeface="+mj-cs"/>
              </a:rPr>
              <a:t>premedications</a:t>
            </a:r>
            <a:r>
              <a:rPr lang="en-US" sz="3200" dirty="0" smtClean="0">
                <a:cs typeface="+mj-cs"/>
              </a:rPr>
              <a:t> </a:t>
            </a:r>
            <a:br>
              <a:rPr lang="en-US" sz="3200" dirty="0" smtClean="0">
                <a:cs typeface="+mj-cs"/>
              </a:rPr>
            </a:br>
            <a:endParaRPr lang="en-US" sz="3200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54163"/>
            <a:ext cx="8229600" cy="3532187"/>
          </a:xfrm>
        </p:spPr>
        <p:txBody>
          <a:bodyPr/>
          <a:lstStyle/>
          <a:p>
            <a:r>
              <a:rPr lang="en-US" smtClean="0"/>
              <a:t>Help in restraint of the animal. </a:t>
            </a:r>
          </a:p>
          <a:p>
            <a:r>
              <a:rPr lang="en-US" smtClean="0"/>
              <a:t>Reduce the amount of general anesthetic. </a:t>
            </a:r>
          </a:p>
          <a:p>
            <a:r>
              <a:rPr lang="en-US" smtClean="0"/>
              <a:t>Decrease the side effect of anesthetic drugs.</a:t>
            </a:r>
          </a:p>
          <a:p>
            <a:r>
              <a:rPr lang="en-US" smtClean="0"/>
              <a:t>Prevent vomiting. </a:t>
            </a:r>
          </a:p>
          <a:p>
            <a:r>
              <a:rPr lang="en-US" smtClean="0"/>
              <a:t>have analgesic properties.</a:t>
            </a:r>
          </a:p>
          <a:p>
            <a:endParaRPr lang="en-US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cs typeface="+mj-cs"/>
              </a:rPr>
              <a:t>Characteristics of Ideal Anesthetic </a:t>
            </a:r>
            <a:br>
              <a:rPr lang="en-US" sz="3200" dirty="0" smtClean="0">
                <a:cs typeface="+mj-cs"/>
              </a:rPr>
            </a:br>
            <a:endParaRPr lang="en-US" sz="3200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mtClean="0"/>
              <a:t>Rapid induction and rapid recovery.</a:t>
            </a:r>
          </a:p>
          <a:p>
            <a:pPr algn="just"/>
            <a:r>
              <a:rPr lang="en-US" smtClean="0"/>
              <a:t>Wide margin of safety.</a:t>
            </a:r>
          </a:p>
          <a:p>
            <a:pPr algn="just"/>
            <a:r>
              <a:rPr lang="en-US" smtClean="0"/>
              <a:t>Non irritant to tissue.</a:t>
            </a:r>
          </a:p>
          <a:p>
            <a:pPr algn="just"/>
            <a:r>
              <a:rPr lang="en-US" smtClean="0"/>
              <a:t>Non inflammable , non explosive and chemically stable.</a:t>
            </a:r>
          </a:p>
          <a:p>
            <a:pPr algn="just"/>
            <a:r>
              <a:rPr lang="en-US" smtClean="0"/>
              <a:t>Inexpensive.</a:t>
            </a:r>
          </a:p>
          <a:p>
            <a:pPr algn="just"/>
            <a:r>
              <a:rPr lang="en-US" smtClean="0"/>
              <a:t>Produce good relaxation and analgesia.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308</TotalTime>
  <Words>405</Words>
  <Application>Microsoft Office PowerPoint</Application>
  <PresentationFormat>On-screen Show (16:9)</PresentationFormat>
  <Paragraphs>93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ذروة</vt:lpstr>
      <vt:lpstr>anesthesia</vt:lpstr>
      <vt:lpstr>History of Anaesthesia </vt:lpstr>
      <vt:lpstr>Terminology</vt:lpstr>
      <vt:lpstr> General anesthesia should involve three effects:          </vt:lpstr>
      <vt:lpstr> Indication for Use Anesthesia in Animals   </vt:lpstr>
      <vt:lpstr>selection of the anesthetic methods</vt:lpstr>
      <vt:lpstr> Factors affecting anesthesia  </vt:lpstr>
      <vt:lpstr> The main purposes for use of premedications  </vt:lpstr>
      <vt:lpstr>Characteristics of Ideal Anesthetic  </vt:lpstr>
      <vt:lpstr>Slide 10</vt:lpstr>
      <vt:lpstr> Administration  of anesthetic agents (IV/Injection) </vt:lpstr>
      <vt:lpstr>stages of general anesthesia</vt:lpstr>
      <vt:lpstr>  COMPLICATIONS OF GENERAL ANAESTHESIA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anesthesia</dc:title>
  <dc:creator>AH</dc:creator>
  <cp:lastModifiedBy>AHMED MUNAHI</cp:lastModifiedBy>
  <cp:revision>35</cp:revision>
  <dcterms:created xsi:type="dcterms:W3CDTF">2011-10-16T16:06:01Z</dcterms:created>
  <dcterms:modified xsi:type="dcterms:W3CDTF">2012-12-08T18:49:46Z</dcterms:modified>
</cp:coreProperties>
</file>