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322" r:id="rId2"/>
    <p:sldId id="298" r:id="rId3"/>
    <p:sldId id="283" r:id="rId4"/>
    <p:sldId id="284" r:id="rId5"/>
    <p:sldId id="307" r:id="rId6"/>
    <p:sldId id="308" r:id="rId7"/>
    <p:sldId id="321" r:id="rId8"/>
    <p:sldId id="309" r:id="rId9"/>
    <p:sldId id="311" r:id="rId10"/>
    <p:sldId id="313" r:id="rId11"/>
    <p:sldId id="314" r:id="rId12"/>
    <p:sldId id="318" r:id="rId13"/>
    <p:sldId id="300" r:id="rId14"/>
    <p:sldId id="260" r:id="rId15"/>
    <p:sldId id="269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1086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25/10/1441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4400" dirty="0" smtClean="0"/>
              <a:t>Corona viruses</a:t>
            </a:r>
            <a:endParaRPr lang="ar-IQ" dirty="0"/>
          </a:p>
        </p:txBody>
      </p:sp>
      <p:pic>
        <p:nvPicPr>
          <p:cNvPr id="4" name="Picture 2" descr="F:\Covid 2019\ESM-protein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1025" y="1976437"/>
            <a:ext cx="6667500" cy="37433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Middle East respiratory syndrome </a:t>
            </a:r>
            <a:r>
              <a:rPr lang="en-US" sz="3100" b="1" dirty="0" err="1" smtClean="0"/>
              <a:t>coronavirus</a:t>
            </a:r>
            <a:r>
              <a:rPr lang="en-US" sz="3100" b="1" dirty="0" smtClean="0"/>
              <a:t> (MERS-</a:t>
            </a:r>
            <a:r>
              <a:rPr lang="en-US" sz="3100" b="1" dirty="0" err="1" smtClean="0"/>
              <a:t>CoV</a:t>
            </a:r>
            <a:r>
              <a:rPr lang="en-US" sz="3100" b="1" dirty="0" smtClean="0"/>
              <a:t>)</a:t>
            </a:r>
            <a:endParaRPr lang="ar-IQ" sz="31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first identified case occurred in 2012 in Saudi Arabia and most cases have occurred in the Arabian Peninsula.</a:t>
            </a:r>
            <a:endParaRPr lang="en-US" baseline="30000" dirty="0" smtClean="0"/>
          </a:p>
          <a:p>
            <a:pPr algn="l" rtl="0"/>
            <a:r>
              <a:rPr lang="en-US" dirty="0" smtClean="0"/>
              <a:t>About 2,500 cases have been reported as of January 2020. </a:t>
            </a:r>
          </a:p>
          <a:p>
            <a:pPr algn="l" rtl="0"/>
            <a:r>
              <a:rPr lang="en-US" dirty="0" smtClean="0"/>
              <a:t>About 35% of those who are diagnosed with the disease die from it. Larger outbreaks have occurred in South Korea in 2015and in Saudi Arabia in 2018.</a:t>
            </a: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Typical MERS symptoms include fever, cough and shortness of breath. Pneumonia is common, but not always present. </a:t>
            </a:r>
          </a:p>
          <a:p>
            <a:pPr lvl="0" algn="l" rtl="0"/>
            <a:r>
              <a:rPr lang="en-US" dirty="0" smtClean="0"/>
              <a:t>Gastrointestinal symptoms, including </a:t>
            </a:r>
            <a:r>
              <a:rPr lang="en-US" dirty="0" err="1" smtClean="0"/>
              <a:t>diarrhoea</a:t>
            </a:r>
            <a:r>
              <a:rPr lang="en-US" dirty="0" smtClean="0"/>
              <a:t>, have also been reported. </a:t>
            </a:r>
          </a:p>
          <a:p>
            <a:pPr algn="l" rtl="0"/>
            <a:r>
              <a:rPr lang="en-US" dirty="0" smtClean="0"/>
              <a:t>dromedary camels are the major reservoir host for MERS-</a:t>
            </a:r>
            <a:r>
              <a:rPr lang="en-US" dirty="0" err="1" smtClean="0"/>
              <a:t>CoV</a:t>
            </a:r>
            <a:r>
              <a:rPr lang="en-US" dirty="0" smtClean="0"/>
              <a:t> and an animal source of infection in humans. </a:t>
            </a:r>
          </a:p>
          <a:p>
            <a:pPr algn="l" rtl="0"/>
            <a:r>
              <a:rPr lang="en-US" dirty="0" smtClean="0"/>
              <a:t>Strains of MERS-</a:t>
            </a:r>
            <a:r>
              <a:rPr lang="en-US" dirty="0" err="1" smtClean="0"/>
              <a:t>CoV</a:t>
            </a:r>
            <a:r>
              <a:rPr lang="en-US" dirty="0" smtClean="0"/>
              <a:t> that are identical to human strains have been isolated from dromedaries in several countries, including Egypt, Oman, Qatar, and Saudi Arabia.</a:t>
            </a:r>
          </a:p>
          <a:p>
            <a:pPr lvl="0"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lvl="0" algn="l" rtl="0"/>
            <a:endParaRPr lang="en-US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COVID-19 is the infectious disease caused by the most recently discovered </a:t>
            </a:r>
            <a:r>
              <a:rPr lang="en-US" dirty="0" err="1" smtClean="0"/>
              <a:t>coronavirus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This new virus and disease were unknown before the outbreak began in Wuhan, China, in December 2019. </a:t>
            </a:r>
          </a:p>
          <a:p>
            <a:pPr algn="l" rtl="0"/>
            <a:r>
              <a:rPr lang="en-US" dirty="0" smtClean="0"/>
              <a:t>COVID-19 is now a pandemic affecting many countries globally.</a:t>
            </a: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r>
              <a:rPr lang="en-US" dirty="0" smtClean="0"/>
              <a:t>The most common symptoms of COVID-19 are fever, dry cough, and tiredness. </a:t>
            </a:r>
          </a:p>
          <a:p>
            <a:pPr algn="l" rtl="0"/>
            <a:r>
              <a:rPr lang="en-US" dirty="0" smtClean="0"/>
              <a:t>Other symptoms that are less common and may affect some patients include aches and pains, nasal congestion, headache, conjunctivitis, sore throat, diarrhea, loss of taste or smell or a rash on skin or discoloration of fingers or toes. </a:t>
            </a:r>
          </a:p>
          <a:p>
            <a:pPr algn="l" rtl="0"/>
            <a:r>
              <a:rPr lang="en-US" dirty="0" smtClean="0"/>
              <a:t>These symptoms are usually mild and begin gradually. </a:t>
            </a:r>
          </a:p>
          <a:p>
            <a:pPr algn="l" rtl="0"/>
            <a:r>
              <a:rPr lang="en-US" dirty="0" smtClean="0"/>
              <a:t>Some people become infected but only have very mild symptoms.</a:t>
            </a:r>
          </a:p>
          <a:p>
            <a:pPr algn="l" rtl="0"/>
            <a:r>
              <a:rPr lang="en-US" dirty="0" smtClean="0"/>
              <a:t>Most people (about 80%) recover from the disease without needing hospital treatment. </a:t>
            </a:r>
          </a:p>
          <a:p>
            <a:pPr algn="l" rtl="0"/>
            <a:r>
              <a:rPr lang="en-US" dirty="0" smtClean="0"/>
              <a:t>Around 1 out of every 5 people who gets COVID-19 becomes seriously ill and develops difficulty breathing. </a:t>
            </a:r>
          </a:p>
          <a:p>
            <a:pPr algn="l" rtl="0"/>
            <a:r>
              <a:rPr lang="en-US" dirty="0" smtClean="0"/>
              <a:t>Older people, and those with underlying medical problems like high blood pressure, heart and lung problems, diabetes, or cancer, are at higher risk of developing serious illness. 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Pathogenesis 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r>
              <a:rPr lang="en-US" dirty="0" err="1" smtClean="0"/>
              <a:t>Coronavirus</a:t>
            </a:r>
            <a:r>
              <a:rPr lang="en-US" dirty="0" smtClean="0"/>
              <a:t> infection is typically limited to the mucosal cells of the respiratory tract.</a:t>
            </a:r>
          </a:p>
          <a:p>
            <a:pPr algn="l" rtl="0"/>
            <a:r>
              <a:rPr lang="en-US" dirty="0" smtClean="0"/>
              <a:t>SARS CoV-2 caused clusters of fatal pneumonia with clinical presentation greatly resembling SARS-</a:t>
            </a:r>
            <a:r>
              <a:rPr lang="en-US" dirty="0" err="1" smtClean="0"/>
              <a:t>CoV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Patients infected with SARS CoV-2  might develop acute respiratory distress syndrome, have a high likelihood of admission to intensive care, and might die. </a:t>
            </a:r>
          </a:p>
          <a:p>
            <a:pPr algn="l" rtl="0"/>
            <a:r>
              <a:rPr lang="en-US" dirty="0" smtClean="0"/>
              <a:t>The cytokine storm could be associated with</a:t>
            </a:r>
            <a:br>
              <a:rPr lang="en-US" dirty="0" smtClean="0"/>
            </a:br>
            <a:r>
              <a:rPr lang="en-US" dirty="0" smtClean="0"/>
              <a:t>disease severity </a:t>
            </a:r>
            <a:br>
              <a:rPr lang="en-US" dirty="0" smtClean="0"/>
            </a:br>
            <a:endParaRPr lang="en-US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Prevention and treatment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Specific vaccines and treatments are in development.</a:t>
            </a:r>
          </a:p>
          <a:p>
            <a:pPr algn="l" rtl="0"/>
            <a:r>
              <a:rPr lang="en-US" dirty="0" smtClean="0"/>
              <a:t> Treatment is supportive and based on the patient’s clinical condition.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32560" y="428604"/>
            <a:ext cx="7406640" cy="857256"/>
          </a:xfrm>
        </p:spPr>
        <p:txBody>
          <a:bodyPr/>
          <a:lstStyle/>
          <a:p>
            <a:r>
              <a:rPr lang="en-US" dirty="0" err="1" smtClean="0"/>
              <a:t>Coronaviruses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32560" y="1643050"/>
            <a:ext cx="7406640" cy="4071966"/>
          </a:xfrm>
        </p:spPr>
        <p:txBody>
          <a:bodyPr/>
          <a:lstStyle/>
          <a:p>
            <a:pPr rtl="0"/>
            <a:r>
              <a:rPr lang="en-US" dirty="0" err="1" smtClean="0"/>
              <a:t>Coronaviruses</a:t>
            </a:r>
            <a:r>
              <a:rPr lang="en-US" dirty="0" smtClean="0"/>
              <a:t> are a large family of viruses which may cause illness in animals or humans. </a:t>
            </a:r>
          </a:p>
          <a:p>
            <a:pPr rtl="0"/>
            <a:r>
              <a:rPr lang="en-US" dirty="0" smtClean="0"/>
              <a:t> In humans, several </a:t>
            </a:r>
            <a:r>
              <a:rPr lang="en-US" dirty="0" err="1" smtClean="0"/>
              <a:t>coronaviruses</a:t>
            </a:r>
            <a:r>
              <a:rPr lang="en-US" dirty="0" smtClean="0"/>
              <a:t> are known to cause respiratory infections ranging from the common cold to more severe diseases such as:</a:t>
            </a:r>
          </a:p>
          <a:p>
            <a:pPr rtl="0"/>
            <a:r>
              <a:rPr lang="en-US" dirty="0" smtClean="0"/>
              <a:t>Severe Acute Respiratory Syndrome (SARS).</a:t>
            </a:r>
          </a:p>
          <a:p>
            <a:pPr rtl="0"/>
            <a:r>
              <a:rPr lang="en-US" dirty="0" smtClean="0"/>
              <a:t>Middle East Respiratory Syndrome (MERS) and</a:t>
            </a:r>
          </a:p>
          <a:p>
            <a:pPr rtl="0"/>
            <a:r>
              <a:rPr lang="en-US" dirty="0" smtClean="0"/>
              <a:t>The most recently discovered </a:t>
            </a:r>
            <a:r>
              <a:rPr lang="en-US" dirty="0" err="1" smtClean="0"/>
              <a:t>coronavirus</a:t>
            </a:r>
            <a:r>
              <a:rPr lang="en-US" dirty="0" smtClean="0"/>
              <a:t> causes </a:t>
            </a:r>
            <a:r>
              <a:rPr lang="en-US" dirty="0" err="1" smtClean="0"/>
              <a:t>coronavirus</a:t>
            </a:r>
            <a:r>
              <a:rPr lang="en-US" dirty="0" smtClean="0"/>
              <a:t> disease COVID-19.</a:t>
            </a: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500042"/>
            <a:ext cx="6779730" cy="8572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Corona virus Types</a:t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Corona viruses are named for the crown-like spikes on their surface. </a:t>
            </a:r>
          </a:p>
          <a:p>
            <a:pPr algn="l" rtl="0"/>
            <a:r>
              <a:rPr lang="en-US" dirty="0" smtClean="0"/>
              <a:t>There are four main sub-groupings of corona viruses, known as alpha, beta, gamma, and delta.</a:t>
            </a:r>
          </a:p>
          <a:p>
            <a:pPr algn="l" rtl="0"/>
            <a:r>
              <a:rPr lang="en-US" dirty="0" smtClean="0"/>
              <a:t>Alpha-corona viruses and beta-corona viruses can infect mammals and gamma-</a:t>
            </a:r>
            <a:r>
              <a:rPr lang="en-US" dirty="0" err="1" smtClean="0"/>
              <a:t>coronaviruses</a:t>
            </a:r>
            <a:r>
              <a:rPr lang="en-US" dirty="0" smtClean="0"/>
              <a:t> and delta-corona viruses tend to infect birds, but some of them can also be transmitted to mammals. </a:t>
            </a:r>
          </a:p>
          <a:p>
            <a:pPr algn="l" rtl="0"/>
            <a:r>
              <a:rPr lang="en-US" dirty="0" smtClean="0"/>
              <a:t>Human corona viruses were first identified in the mid-1960s. 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714356"/>
            <a:ext cx="7498080" cy="785818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The seven corona viruses that can infect people are: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728" y="1428736"/>
            <a:ext cx="7498080" cy="5176854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People around the world commonly get infected with human corona viruses 229E, NL63, OC43, and HKU1.</a:t>
            </a:r>
          </a:p>
          <a:p>
            <a:pPr algn="l" rtl="0"/>
            <a:r>
              <a:rPr lang="en-US" dirty="0" smtClean="0"/>
              <a:t>Common human </a:t>
            </a:r>
            <a:r>
              <a:rPr lang="en-US" dirty="0" err="1" smtClean="0"/>
              <a:t>coronaviruses</a:t>
            </a:r>
            <a:endParaRPr lang="en-US" dirty="0" smtClean="0"/>
          </a:p>
          <a:p>
            <a:pPr algn="l" rtl="0"/>
            <a:r>
              <a:rPr lang="en-US" dirty="0" smtClean="0"/>
              <a:t>229E (alpha </a:t>
            </a:r>
            <a:r>
              <a:rPr lang="en-US" dirty="0" err="1" smtClean="0"/>
              <a:t>coronavirus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NL63 (alpha </a:t>
            </a:r>
            <a:r>
              <a:rPr lang="en-US" dirty="0" err="1" smtClean="0"/>
              <a:t>coronavirus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OC43 (beta </a:t>
            </a:r>
            <a:r>
              <a:rPr lang="en-US" dirty="0" err="1" smtClean="0"/>
              <a:t>coronavirus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HKU1 (beta </a:t>
            </a:r>
            <a:r>
              <a:rPr lang="en-US" dirty="0" err="1" smtClean="0"/>
              <a:t>coronavirus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Other human </a:t>
            </a:r>
            <a:r>
              <a:rPr lang="en-US" dirty="0" err="1" smtClean="0"/>
              <a:t>coronaviruses</a:t>
            </a:r>
            <a:r>
              <a:rPr lang="en-US" dirty="0" smtClean="0"/>
              <a:t>:</a:t>
            </a:r>
          </a:p>
          <a:p>
            <a:pPr algn="l" rtl="0"/>
            <a:r>
              <a:rPr lang="en-US" dirty="0" smtClean="0"/>
              <a:t>These viruses infect animals can evolve and make people sick and become a new human corona virus. :</a:t>
            </a:r>
          </a:p>
          <a:p>
            <a:pPr algn="l" rtl="0"/>
            <a:r>
              <a:rPr lang="en-US" dirty="0" smtClean="0"/>
              <a:t>SARS-</a:t>
            </a:r>
            <a:r>
              <a:rPr lang="en-US" dirty="0" err="1" smtClean="0"/>
              <a:t>CoV</a:t>
            </a:r>
            <a:r>
              <a:rPr lang="en-US" dirty="0" smtClean="0"/>
              <a:t> (the beta </a:t>
            </a:r>
            <a:r>
              <a:rPr lang="en-US" dirty="0" err="1" smtClean="0"/>
              <a:t>coronavirus</a:t>
            </a:r>
            <a:r>
              <a:rPr lang="en-US" dirty="0" smtClean="0"/>
              <a:t> that causes severe acute respiratory syndrome, or SARS)</a:t>
            </a:r>
          </a:p>
          <a:p>
            <a:pPr algn="l" rtl="0"/>
            <a:r>
              <a:rPr lang="en-US" dirty="0" smtClean="0"/>
              <a:t>MERS-</a:t>
            </a:r>
            <a:r>
              <a:rPr lang="en-US" dirty="0" err="1" smtClean="0"/>
              <a:t>CoV</a:t>
            </a:r>
            <a:r>
              <a:rPr lang="en-US" dirty="0" smtClean="0"/>
              <a:t> (the beta corona virus that causes Middle East Respiratory Syndrome, or MERS)</a:t>
            </a:r>
          </a:p>
          <a:p>
            <a:pPr algn="l" rtl="0"/>
            <a:r>
              <a:rPr lang="en-US" dirty="0" smtClean="0"/>
              <a:t>SARS-CoV-2</a:t>
            </a:r>
            <a:r>
              <a:rPr lang="en-US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 the novel </a:t>
            </a:r>
            <a:r>
              <a:rPr lang="en-US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coronavirus</a:t>
            </a:r>
            <a:r>
              <a:rPr lang="en-US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that cause corona virus disease 2019-COVID-2019)</a:t>
            </a:r>
            <a:endParaRPr lang="en-US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Coronaviruses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Enveloped 120- to 160-nm particles </a:t>
            </a:r>
          </a:p>
          <a:p>
            <a:pPr algn="l" rtl="0"/>
            <a:r>
              <a:rPr lang="en-US" dirty="0" smtClean="0"/>
              <a:t>containing an </a:t>
            </a:r>
            <a:r>
              <a:rPr lang="en-US" dirty="0" err="1" smtClean="0"/>
              <a:t>unsegmented</a:t>
            </a:r>
            <a:r>
              <a:rPr lang="en-US" dirty="0" smtClean="0"/>
              <a:t> genome of positive-sense</a:t>
            </a:r>
          </a:p>
          <a:p>
            <a:pPr algn="l" rtl="0"/>
            <a:r>
              <a:rPr lang="en-US" dirty="0" smtClean="0"/>
              <a:t> single-stranded RNA, 27–32 kb in size.</a:t>
            </a:r>
          </a:p>
          <a:p>
            <a:pPr algn="l" rtl="0">
              <a:buNone/>
            </a:pPr>
            <a:r>
              <a:rPr lang="en-US" dirty="0" smtClean="0"/>
              <a:t> the </a:t>
            </a:r>
            <a:r>
              <a:rPr lang="en-US" dirty="0" err="1" smtClean="0"/>
              <a:t>nucleocapsid</a:t>
            </a:r>
            <a:r>
              <a:rPr lang="en-US" dirty="0" smtClean="0"/>
              <a:t> is helical, 9–11 nm in diameter.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Coronaviruses</a:t>
            </a:r>
            <a:r>
              <a:rPr lang="en-US" dirty="0" smtClean="0"/>
              <a:t> resemble </a:t>
            </a:r>
            <a:r>
              <a:rPr lang="en-US" dirty="0" err="1" smtClean="0"/>
              <a:t>orthomyxoviruses</a:t>
            </a:r>
            <a:r>
              <a:rPr lang="en-US" dirty="0" smtClean="0"/>
              <a:t> but have petal-shaped surface projections arranged in a fringe, like a solar corona. </a:t>
            </a:r>
          </a:p>
          <a:p>
            <a:pPr algn="l" rtl="0">
              <a:buNone/>
            </a:pPr>
            <a:r>
              <a:rPr lang="en-US" dirty="0" err="1" smtClean="0"/>
              <a:t>Coronavirus</a:t>
            </a:r>
            <a:r>
              <a:rPr lang="en-US" dirty="0" smtClean="0"/>
              <a:t> </a:t>
            </a:r>
            <a:r>
              <a:rPr lang="en-US" dirty="0" err="1" smtClean="0"/>
              <a:t>nucleocapsids</a:t>
            </a:r>
            <a:r>
              <a:rPr lang="en-US" dirty="0" smtClean="0"/>
              <a:t> develop in the cytoplasm and mature by budding into </a:t>
            </a:r>
            <a:r>
              <a:rPr lang="en-US" dirty="0" err="1" smtClean="0"/>
              <a:t>cytoplasmic</a:t>
            </a:r>
            <a:r>
              <a:rPr lang="en-US" dirty="0" smtClean="0"/>
              <a:t> vesicles.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</a:t>
            </a:r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rtl="0"/>
            <a:r>
              <a:rPr lang="en-US" dirty="0" smtClean="0"/>
              <a:t>Properties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Corona viruses have a </a:t>
            </a:r>
            <a:r>
              <a:rPr lang="en-US" dirty="0" err="1" smtClean="0"/>
              <a:t>nonsegmented</a:t>
            </a:r>
            <a:r>
              <a:rPr lang="en-US" dirty="0" smtClean="0"/>
              <a:t>, single-stranded, positive-polarity RNA genome. </a:t>
            </a:r>
          </a:p>
          <a:p>
            <a:pPr algn="l" rtl="0"/>
            <a:r>
              <a:rPr lang="en-US" dirty="0" smtClean="0"/>
              <a:t>They are enveloped viruses with a helical </a:t>
            </a:r>
            <a:r>
              <a:rPr lang="en-US" dirty="0" err="1" smtClean="0"/>
              <a:t>nucleocapsid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There is no </a:t>
            </a:r>
            <a:r>
              <a:rPr lang="en-US" dirty="0" err="1" smtClean="0"/>
              <a:t>virion</a:t>
            </a:r>
            <a:r>
              <a:rPr lang="en-US" dirty="0" smtClean="0"/>
              <a:t> polymerase. </a:t>
            </a:r>
          </a:p>
          <a:p>
            <a:pPr algn="l" rtl="0"/>
            <a:r>
              <a:rPr lang="en-US" dirty="0" smtClean="0"/>
              <a:t>In the electron microscope, prominent club-shaped spikes in the form of a "corona" (halo) can be seen.</a:t>
            </a:r>
          </a:p>
          <a:p>
            <a:pPr algn="l" rtl="0"/>
            <a:r>
              <a:rPr lang="en-US" dirty="0" smtClean="0"/>
              <a:t> The genome sequence of the </a:t>
            </a:r>
            <a:r>
              <a:rPr lang="en-US" dirty="0" err="1" smtClean="0"/>
              <a:t>coronavirus</a:t>
            </a:r>
            <a:r>
              <a:rPr lang="en-US" dirty="0" smtClean="0"/>
              <a:t> that caused the SARS (</a:t>
            </a:r>
            <a:r>
              <a:rPr lang="en-US" dirty="0" err="1" smtClean="0"/>
              <a:t>CoV</a:t>
            </a:r>
            <a:r>
              <a:rPr lang="en-US" dirty="0" smtClean="0"/>
              <a:t>-SARS) outbreak is different from the existing human strains. </a:t>
            </a:r>
          </a:p>
          <a:p>
            <a:pPr algn="l" rtl="0"/>
            <a:r>
              <a:rPr lang="en-US" dirty="0" smtClean="0"/>
              <a:t>The genome sequence of different isolates of </a:t>
            </a:r>
            <a:r>
              <a:rPr lang="en-US" dirty="0" err="1" smtClean="0"/>
              <a:t>CoV</a:t>
            </a:r>
            <a:r>
              <a:rPr lang="en-US" dirty="0" smtClean="0"/>
              <a:t>-SARS is very similar, so the </a:t>
            </a:r>
            <a:r>
              <a:rPr lang="en-US" dirty="0" err="1" smtClean="0"/>
              <a:t>antigenicity</a:t>
            </a:r>
            <a:r>
              <a:rPr lang="en-US" dirty="0" smtClean="0"/>
              <a:t> of the virus is likely to be quite stable. </a:t>
            </a:r>
          </a:p>
          <a:p>
            <a:pPr algn="l" rtl="0"/>
            <a:r>
              <a:rPr lang="en-US" dirty="0" smtClean="0"/>
              <a:t>The receptor for the SARS </a:t>
            </a:r>
            <a:r>
              <a:rPr lang="en-US" dirty="0" err="1" smtClean="0"/>
              <a:t>coronavirus</a:t>
            </a:r>
            <a:r>
              <a:rPr lang="en-US" dirty="0" smtClean="0"/>
              <a:t> on the surface of cells is </a:t>
            </a:r>
            <a:r>
              <a:rPr lang="en-US" dirty="0" err="1" smtClean="0"/>
              <a:t>angiotensin</a:t>
            </a:r>
            <a:r>
              <a:rPr lang="en-US" dirty="0" smtClean="0"/>
              <a:t>-converting enzyme-2.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2" descr="F:\Covid 2019\2019-nCoV-figure-advertisement_3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814512"/>
            <a:ext cx="5494355" cy="40671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552968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the epidemics of the two </a:t>
            </a:r>
            <a:r>
              <a:rPr lang="en-US" sz="2800" dirty="0" err="1" smtClean="0"/>
              <a:t>betacoronaviruses</a:t>
            </a:r>
            <a:r>
              <a:rPr lang="en-US" sz="2800" dirty="0" smtClean="0"/>
              <a:t>:</a:t>
            </a:r>
          </a:p>
          <a:p>
            <a:pPr algn="l" rtl="0"/>
            <a:r>
              <a:rPr lang="en-US" sz="2800" dirty="0" smtClean="0"/>
              <a:t>severe acute respiratory syndrome </a:t>
            </a:r>
            <a:r>
              <a:rPr lang="en-US" sz="2800" dirty="0" err="1" smtClean="0"/>
              <a:t>coronavirus</a:t>
            </a:r>
            <a:r>
              <a:rPr lang="en-US" sz="2800" dirty="0" smtClean="0"/>
              <a:t> (SARS-</a:t>
            </a:r>
            <a:r>
              <a:rPr lang="en-US" sz="2800" dirty="0" err="1" smtClean="0"/>
              <a:t>CoV</a:t>
            </a:r>
            <a:r>
              <a:rPr lang="en-US" sz="2800" dirty="0" smtClean="0"/>
              <a:t>) and Middle East respiratory syndrome </a:t>
            </a:r>
            <a:r>
              <a:rPr lang="en-US" sz="2800" dirty="0" err="1" smtClean="0"/>
              <a:t>coronavirus</a:t>
            </a:r>
            <a:r>
              <a:rPr lang="en-US" sz="2800" dirty="0" smtClean="0"/>
              <a:t> (MERS-</a:t>
            </a:r>
            <a:r>
              <a:rPr lang="en-US" sz="2800" dirty="0" err="1" smtClean="0"/>
              <a:t>CoV</a:t>
            </a:r>
            <a:r>
              <a:rPr lang="en-US" sz="2800" dirty="0" smtClean="0"/>
              <a:t>) have caused more than 10 000 cumulative cases in the past two decades.</a:t>
            </a:r>
          </a:p>
          <a:p>
            <a:pPr algn="l" rtl="0"/>
            <a:r>
              <a:rPr lang="en-US" sz="2800" dirty="0" smtClean="0"/>
              <a:t> with mortality rates of 10% for SARS-</a:t>
            </a:r>
            <a:r>
              <a:rPr lang="en-US" sz="2800" dirty="0" err="1" smtClean="0"/>
              <a:t>CoV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and 37% for MERS-</a:t>
            </a:r>
            <a:r>
              <a:rPr lang="en-US" sz="2800" dirty="0" err="1" smtClean="0"/>
              <a:t>CoV</a:t>
            </a:r>
            <a:r>
              <a:rPr lang="en-US" sz="2800" dirty="0" smtClean="0"/>
              <a:t>.</a:t>
            </a:r>
            <a:endParaRPr lang="ar-IQ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outbreak spread over Asia and to Europe and North America.</a:t>
            </a:r>
          </a:p>
          <a:p>
            <a:pPr algn="l" rtl="0"/>
            <a:r>
              <a:rPr lang="en-US" dirty="0" smtClean="0"/>
              <a:t> A total of 8,096 cases were recorded, of which 774 (9.6%) ended in death 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905</TotalTime>
  <Words>827</Words>
  <PresentationFormat>عرض على الشاشة (3:4)‏</PresentationFormat>
  <Paragraphs>79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انقلاب</vt:lpstr>
      <vt:lpstr>Corona viruses</vt:lpstr>
      <vt:lpstr>Coronaviruses</vt:lpstr>
      <vt:lpstr>  Corona virus Types </vt:lpstr>
      <vt:lpstr> The seven corona viruses that can infect people are: </vt:lpstr>
      <vt:lpstr> Coronaviruses </vt:lpstr>
      <vt:lpstr>Properties</vt:lpstr>
      <vt:lpstr>الشريحة 7</vt:lpstr>
      <vt:lpstr>Epidemiology</vt:lpstr>
      <vt:lpstr>الشريحة 9</vt:lpstr>
      <vt:lpstr>Middle East respiratory syndrome coronavirus (MERS-CoV)</vt:lpstr>
      <vt:lpstr>الشريحة 11</vt:lpstr>
      <vt:lpstr>COVID-19</vt:lpstr>
      <vt:lpstr>Symptoms</vt:lpstr>
      <vt:lpstr>Pathogenesis  </vt:lpstr>
      <vt:lpstr>Prevention and treatment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 virus </dc:title>
  <dc:creator>Alaa</dc:creator>
  <cp:lastModifiedBy>Alaa</cp:lastModifiedBy>
  <cp:revision>106</cp:revision>
  <dcterms:created xsi:type="dcterms:W3CDTF">2019-04-17T20:47:18Z</dcterms:created>
  <dcterms:modified xsi:type="dcterms:W3CDTF">2020-06-16T17:44:55Z</dcterms:modified>
</cp:coreProperties>
</file>